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7" r:id="rId6"/>
    <p:sldId id="263" r:id="rId7"/>
    <p:sldId id="264" r:id="rId8"/>
    <p:sldId id="266" r:id="rId9"/>
    <p:sldId id="262" r:id="rId10"/>
    <p:sldId id="268" r:id="rId11"/>
    <p:sldId id="269" r:id="rId12"/>
    <p:sldId id="270" r:id="rId13"/>
    <p:sldId id="271" r:id="rId14"/>
    <p:sldId id="273" r:id="rId15"/>
    <p:sldId id="272" r:id="rId16"/>
    <p:sldId id="274" r:id="rId17"/>
    <p:sldId id="275" r:id="rId18"/>
    <p:sldId id="276" r:id="rId19"/>
    <p:sldId id="277" r:id="rId20"/>
    <p:sldId id="278" r:id="rId21"/>
    <p:sldId id="279" r:id="rId22"/>
    <p:sldId id="280" r:id="rId23"/>
    <p:sldId id="258" r:id="rId24"/>
    <p:sldId id="282"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FFF"/>
    <a:srgbClr val="1748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F792CF-622A-4596-B3A2-488C07296F9A}" v="4" dt="2020-01-04T11:27:41.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152" d="100"/>
          <a:sy n="152" d="100"/>
        </p:scale>
        <p:origin x="132" y="2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iedrich Leou" userId="431eff4e7725b734" providerId="LiveId" clId="{1C378CE9-490D-4ED1-8535-2E761A6C8DBC}"/>
    <pc:docChg chg="undo custSel addSld delSld modSld sldOrd">
      <pc:chgData name="Friedrich Leou" userId="431eff4e7725b734" providerId="LiveId" clId="{1C378CE9-490D-4ED1-8535-2E761A6C8DBC}" dt="2020-01-02T13:10:11.860" v="1302" actId="1076"/>
      <pc:docMkLst>
        <pc:docMk/>
      </pc:docMkLst>
      <pc:sldChg chg="modSp modTransition">
        <pc:chgData name="Friedrich Leou" userId="431eff4e7725b734" providerId="LiveId" clId="{1C378CE9-490D-4ED1-8535-2E761A6C8DBC}" dt="2020-01-02T13:06:54.887" v="1271"/>
        <pc:sldMkLst>
          <pc:docMk/>
          <pc:sldMk cId="225582267" sldId="257"/>
        </pc:sldMkLst>
        <pc:picChg chg="mod">
          <ac:chgData name="Friedrich Leou" userId="431eff4e7725b734" providerId="LiveId" clId="{1C378CE9-490D-4ED1-8535-2E761A6C8DBC}" dt="2020-01-02T13:03:42.847" v="1269"/>
          <ac:picMkLst>
            <pc:docMk/>
            <pc:sldMk cId="225582267" sldId="257"/>
            <ac:picMk id="4" creationId="{D29F06B0-AE5D-417D-BF01-C677C2369E9A}"/>
          </ac:picMkLst>
        </pc:picChg>
      </pc:sldChg>
      <pc:sldChg chg="addSp delSp modSp modTransition">
        <pc:chgData name="Friedrich Leou" userId="431eff4e7725b734" providerId="LiveId" clId="{1C378CE9-490D-4ED1-8535-2E761A6C8DBC}" dt="2020-01-02T13:09:50.149" v="1300" actId="207"/>
        <pc:sldMkLst>
          <pc:docMk/>
          <pc:sldMk cId="3445449393" sldId="258"/>
        </pc:sldMkLst>
        <pc:spChg chg="mod">
          <ac:chgData name="Friedrich Leou" userId="431eff4e7725b734" providerId="LiveId" clId="{1C378CE9-490D-4ED1-8535-2E761A6C8DBC}" dt="2020-01-02T12:43:10.499" v="1063" actId="404"/>
          <ac:spMkLst>
            <pc:docMk/>
            <pc:sldMk cId="3445449393" sldId="258"/>
            <ac:spMk id="2" creationId="{BF2CC17A-56C4-465D-87F0-4F15FBE3B79C}"/>
          </ac:spMkLst>
        </pc:spChg>
        <pc:spChg chg="mod">
          <ac:chgData name="Friedrich Leou" userId="431eff4e7725b734" providerId="LiveId" clId="{1C378CE9-490D-4ED1-8535-2E761A6C8DBC}" dt="2020-01-02T12:46:36.745" v="1122" actId="12788"/>
          <ac:spMkLst>
            <pc:docMk/>
            <pc:sldMk cId="3445449393" sldId="258"/>
            <ac:spMk id="5" creationId="{ACDFDDB4-87C8-464B-8668-5A191FB9EAFB}"/>
          </ac:spMkLst>
        </pc:spChg>
        <pc:spChg chg="add mod">
          <ac:chgData name="Friedrich Leou" userId="431eff4e7725b734" providerId="LiveId" clId="{1C378CE9-490D-4ED1-8535-2E761A6C8DBC}" dt="2020-01-02T12:46:42.955" v="1123" actId="1076"/>
          <ac:spMkLst>
            <pc:docMk/>
            <pc:sldMk cId="3445449393" sldId="258"/>
            <ac:spMk id="10" creationId="{EE9C7FD7-B189-484F-8526-2EDEBC302E6F}"/>
          </ac:spMkLst>
        </pc:spChg>
        <pc:spChg chg="add mod">
          <ac:chgData name="Friedrich Leou" userId="431eff4e7725b734" providerId="LiveId" clId="{1C378CE9-490D-4ED1-8535-2E761A6C8DBC}" dt="2020-01-02T12:58:00.002" v="1261" actId="1076"/>
          <ac:spMkLst>
            <pc:docMk/>
            <pc:sldMk cId="3445449393" sldId="258"/>
            <ac:spMk id="12" creationId="{EAD2B1D7-72CB-433B-9E48-486E0973855F}"/>
          </ac:spMkLst>
        </pc:spChg>
        <pc:spChg chg="add mod">
          <ac:chgData name="Friedrich Leou" userId="431eff4e7725b734" providerId="LiveId" clId="{1C378CE9-490D-4ED1-8535-2E761A6C8DBC}" dt="2020-01-02T13:09:42.915" v="1299" actId="207"/>
          <ac:spMkLst>
            <pc:docMk/>
            <pc:sldMk cId="3445449393" sldId="258"/>
            <ac:spMk id="16" creationId="{91845A7F-3E77-4F6F-AD59-9489ACBDC822}"/>
          </ac:spMkLst>
        </pc:spChg>
        <pc:spChg chg="add mod">
          <ac:chgData name="Friedrich Leou" userId="431eff4e7725b734" providerId="LiveId" clId="{1C378CE9-490D-4ED1-8535-2E761A6C8DBC}" dt="2020-01-02T13:09:50.149" v="1300" actId="207"/>
          <ac:spMkLst>
            <pc:docMk/>
            <pc:sldMk cId="3445449393" sldId="258"/>
            <ac:spMk id="17" creationId="{2FAFEB7E-17E3-42F5-AE65-EF40EA850184}"/>
          </ac:spMkLst>
        </pc:spChg>
        <pc:grpChg chg="add del mod topLvl">
          <ac:chgData name="Friedrich Leou" userId="431eff4e7725b734" providerId="LiveId" clId="{1C378CE9-490D-4ED1-8535-2E761A6C8DBC}" dt="2020-01-02T12:44:00.497" v="1074" actId="478"/>
          <ac:grpSpMkLst>
            <pc:docMk/>
            <pc:sldMk cId="3445449393" sldId="258"/>
            <ac:grpSpMk id="3" creationId="{2D87B63E-ABE4-4470-B468-B9856F37E83A}"/>
          </ac:grpSpMkLst>
        </pc:grpChg>
        <pc:grpChg chg="add del mod">
          <ac:chgData name="Friedrich Leou" userId="431eff4e7725b734" providerId="LiveId" clId="{1C378CE9-490D-4ED1-8535-2E761A6C8DBC}" dt="2020-01-02T12:43:24.664" v="1066" actId="165"/>
          <ac:grpSpMkLst>
            <pc:docMk/>
            <pc:sldMk cId="3445449393" sldId="258"/>
            <ac:grpSpMk id="7" creationId="{0A03D3A4-4F37-46EE-88E2-4121E15B671F}"/>
          </ac:grpSpMkLst>
        </pc:grpChg>
        <pc:picChg chg="del mod topLvl">
          <ac:chgData name="Friedrich Leou" userId="431eff4e7725b734" providerId="LiveId" clId="{1C378CE9-490D-4ED1-8535-2E761A6C8DBC}" dt="2020-01-02T12:44:00.497" v="1074" actId="478"/>
          <ac:picMkLst>
            <pc:docMk/>
            <pc:sldMk cId="3445449393" sldId="258"/>
            <ac:picMk id="4" creationId="{CA06917A-6E2D-4EAF-801C-7CE76DA400B1}"/>
          </ac:picMkLst>
        </pc:picChg>
        <pc:picChg chg="mod">
          <ac:chgData name="Friedrich Leou" userId="431eff4e7725b734" providerId="LiveId" clId="{1C378CE9-490D-4ED1-8535-2E761A6C8DBC}" dt="2020-01-02T12:42:45.586" v="1046" actId="164"/>
          <ac:picMkLst>
            <pc:docMk/>
            <pc:sldMk cId="3445449393" sldId="258"/>
            <ac:picMk id="6" creationId="{86DCC4D1-555B-466B-8A92-539B866FDF31}"/>
          </ac:picMkLst>
        </pc:picChg>
        <pc:picChg chg="add del">
          <ac:chgData name="Friedrich Leou" userId="431eff4e7725b734" providerId="LiveId" clId="{1C378CE9-490D-4ED1-8535-2E761A6C8DBC}" dt="2020-01-02T09:52:21.735" v="2"/>
          <ac:picMkLst>
            <pc:docMk/>
            <pc:sldMk cId="3445449393" sldId="258"/>
            <ac:picMk id="8" creationId="{5E4EBB48-EBA9-44C9-B9A8-EF9136673393}"/>
          </ac:picMkLst>
        </pc:picChg>
        <pc:picChg chg="add mod">
          <ac:chgData name="Friedrich Leou" userId="431eff4e7725b734" providerId="LiveId" clId="{1C378CE9-490D-4ED1-8535-2E761A6C8DBC}" dt="2020-01-02T13:07:19.965" v="1274" actId="1076"/>
          <ac:picMkLst>
            <pc:docMk/>
            <pc:sldMk cId="3445449393" sldId="258"/>
            <ac:picMk id="9" creationId="{3E029EA3-45E7-463F-BB2C-D71CA18FE487}"/>
          </ac:picMkLst>
        </pc:picChg>
        <pc:picChg chg="add del mod">
          <ac:chgData name="Friedrich Leou" userId="431eff4e7725b734" providerId="LiveId" clId="{1C378CE9-490D-4ED1-8535-2E761A6C8DBC}" dt="2020-01-02T12:46:52.787" v="1124"/>
          <ac:picMkLst>
            <pc:docMk/>
            <pc:sldMk cId="3445449393" sldId="258"/>
            <ac:picMk id="9" creationId="{EB5EF560-E6E5-4BBD-9126-2615B54E6FA8}"/>
          </ac:picMkLst>
        </pc:picChg>
        <pc:picChg chg="add mod">
          <ac:chgData name="Friedrich Leou" userId="431eff4e7725b734" providerId="LiveId" clId="{1C378CE9-490D-4ED1-8535-2E761A6C8DBC}" dt="2020-01-02T12:46:42.955" v="1123" actId="1076"/>
          <ac:picMkLst>
            <pc:docMk/>
            <pc:sldMk cId="3445449393" sldId="258"/>
            <ac:picMk id="11" creationId="{6FEAB815-9EA6-4FB1-924D-0BEA4CD49D74}"/>
          </ac:picMkLst>
        </pc:picChg>
        <pc:picChg chg="add mod">
          <ac:chgData name="Friedrich Leou" userId="431eff4e7725b734" providerId="LiveId" clId="{1C378CE9-490D-4ED1-8535-2E761A6C8DBC}" dt="2020-01-02T12:57:56.369" v="1260" actId="1076"/>
          <ac:picMkLst>
            <pc:docMk/>
            <pc:sldMk cId="3445449393" sldId="258"/>
            <ac:picMk id="13" creationId="{DDC95CCA-C88E-4950-BAE2-C7986ADE4D74}"/>
          </ac:picMkLst>
        </pc:picChg>
        <pc:picChg chg="add del mod">
          <ac:chgData name="Friedrich Leou" userId="431eff4e7725b734" providerId="LiveId" clId="{1C378CE9-490D-4ED1-8535-2E761A6C8DBC}" dt="2020-01-02T09:53:02.888" v="14" actId="478"/>
          <ac:picMkLst>
            <pc:docMk/>
            <pc:sldMk cId="3445449393" sldId="258"/>
            <ac:picMk id="13" creationId="{DE39572C-0A49-4DF5-B61D-5FB2A95F9891}"/>
          </ac:picMkLst>
        </pc:picChg>
        <pc:picChg chg="add mod">
          <ac:chgData name="Friedrich Leou" userId="431eff4e7725b734" providerId="LiveId" clId="{1C378CE9-490D-4ED1-8535-2E761A6C8DBC}" dt="2020-01-02T12:58:02.432" v="1262" actId="1076"/>
          <ac:picMkLst>
            <pc:docMk/>
            <pc:sldMk cId="3445449393" sldId="258"/>
            <ac:picMk id="14" creationId="{86697D1F-AD03-4A39-ADEA-C315BE9A123C}"/>
          </ac:picMkLst>
        </pc:picChg>
        <pc:picChg chg="add mod">
          <ac:chgData name="Friedrich Leou" userId="431eff4e7725b734" providerId="LiveId" clId="{1C378CE9-490D-4ED1-8535-2E761A6C8DBC}" dt="2020-01-02T12:58:28.118" v="1266" actId="1076"/>
          <ac:picMkLst>
            <pc:docMk/>
            <pc:sldMk cId="3445449393" sldId="258"/>
            <ac:picMk id="15" creationId="{E99D6E99-656F-4F41-94E5-B7618A34F776}"/>
          </ac:picMkLst>
        </pc:picChg>
      </pc:sldChg>
      <pc:sldChg chg="addSp modSp modTransition">
        <pc:chgData name="Friedrich Leou" userId="431eff4e7725b734" providerId="LiveId" clId="{1C378CE9-490D-4ED1-8535-2E761A6C8DBC}" dt="2020-01-02T13:06:54.887" v="1271"/>
        <pc:sldMkLst>
          <pc:docMk/>
          <pc:sldMk cId="3759040169" sldId="259"/>
        </pc:sldMkLst>
        <pc:spChg chg="add mod">
          <ac:chgData name="Friedrich Leou" userId="431eff4e7725b734" providerId="LiveId" clId="{1C378CE9-490D-4ED1-8535-2E761A6C8DBC}" dt="2020-01-02T12:08:50.029" v="220" actId="1076"/>
          <ac:spMkLst>
            <pc:docMk/>
            <pc:sldMk cId="3759040169" sldId="259"/>
            <ac:spMk id="6" creationId="{4C6AB871-DBDB-4410-AE10-6F19DA17CF34}"/>
          </ac:spMkLst>
        </pc:spChg>
        <pc:spChg chg="mod">
          <ac:chgData name="Friedrich Leou" userId="431eff4e7725b734" providerId="LiveId" clId="{1C378CE9-490D-4ED1-8535-2E761A6C8DBC}" dt="2020-01-02T12:08:45.658" v="219" actId="1076"/>
          <ac:spMkLst>
            <pc:docMk/>
            <pc:sldMk cId="3759040169" sldId="259"/>
            <ac:spMk id="9" creationId="{DD95052F-76DF-4BB2-AC4C-A4F25B7A1EB5}"/>
          </ac:spMkLst>
        </pc:spChg>
      </pc:sldChg>
      <pc:sldChg chg="modSp modTransition">
        <pc:chgData name="Friedrich Leou" userId="431eff4e7725b734" providerId="LiveId" clId="{1C378CE9-490D-4ED1-8535-2E761A6C8DBC}" dt="2020-01-02T13:06:54.887" v="1271"/>
        <pc:sldMkLst>
          <pc:docMk/>
          <pc:sldMk cId="2023602287" sldId="260"/>
        </pc:sldMkLst>
        <pc:spChg chg="mod">
          <ac:chgData name="Friedrich Leou" userId="431eff4e7725b734" providerId="LiveId" clId="{1C378CE9-490D-4ED1-8535-2E761A6C8DBC}" dt="2020-01-02T13:06:09.609" v="1270" actId="1076"/>
          <ac:spMkLst>
            <pc:docMk/>
            <pc:sldMk cId="2023602287" sldId="260"/>
            <ac:spMk id="8" creationId="{7178A5E5-A6FE-495E-8704-A0E741A0CEBC}"/>
          </ac:spMkLst>
        </pc:spChg>
      </pc:sldChg>
      <pc:sldChg chg="modSp modTransition">
        <pc:chgData name="Friedrich Leou" userId="431eff4e7725b734" providerId="LiveId" clId="{1C378CE9-490D-4ED1-8535-2E761A6C8DBC}" dt="2020-01-02T13:06:54.887" v="1271"/>
        <pc:sldMkLst>
          <pc:docMk/>
          <pc:sldMk cId="2712463822" sldId="261"/>
        </pc:sldMkLst>
        <pc:spChg chg="mod">
          <ac:chgData name="Friedrich Leou" userId="431eff4e7725b734" providerId="LiveId" clId="{1C378CE9-490D-4ED1-8535-2E761A6C8DBC}" dt="2020-01-02T13:01:33.474" v="1267" actId="1076"/>
          <ac:spMkLst>
            <pc:docMk/>
            <pc:sldMk cId="2712463822" sldId="261"/>
            <ac:spMk id="2" creationId="{3F95AE39-5BE4-4D34-9FB6-F688F937BC4B}"/>
          </ac:spMkLst>
        </pc:spChg>
      </pc:sldChg>
      <pc:sldChg chg="addSp delSp modSp ord modTransition">
        <pc:chgData name="Friedrich Leou" userId="431eff4e7725b734" providerId="LiveId" clId="{1C378CE9-490D-4ED1-8535-2E761A6C8DBC}" dt="2020-01-02T13:06:54.887" v="1271"/>
        <pc:sldMkLst>
          <pc:docMk/>
          <pc:sldMk cId="1799312706" sldId="262"/>
        </pc:sldMkLst>
        <pc:spChg chg="add del mod">
          <ac:chgData name="Friedrich Leou" userId="431eff4e7725b734" providerId="LiveId" clId="{1C378CE9-490D-4ED1-8535-2E761A6C8DBC}" dt="2020-01-02T12:10:40.235" v="258" actId="11529"/>
          <ac:spMkLst>
            <pc:docMk/>
            <pc:sldMk cId="1799312706" sldId="262"/>
            <ac:spMk id="2" creationId="{C5300C89-B619-4A67-9F39-003877971991}"/>
          </ac:spMkLst>
        </pc:spChg>
        <pc:spChg chg="add mod ord">
          <ac:chgData name="Friedrich Leou" userId="431eff4e7725b734" providerId="LiveId" clId="{1C378CE9-490D-4ED1-8535-2E761A6C8DBC}" dt="2020-01-02T12:51:50.275" v="1198" actId="167"/>
          <ac:spMkLst>
            <pc:docMk/>
            <pc:sldMk cId="1799312706" sldId="262"/>
            <ac:spMk id="3" creationId="{ECA0C2AD-AF5D-4EE9-A54F-079058B67E48}"/>
          </ac:spMkLst>
        </pc:spChg>
        <pc:spChg chg="add mod ord">
          <ac:chgData name="Friedrich Leou" userId="431eff4e7725b734" providerId="LiveId" clId="{1C378CE9-490D-4ED1-8535-2E761A6C8DBC}" dt="2020-01-02T12:51:50.275" v="1198" actId="167"/>
          <ac:spMkLst>
            <pc:docMk/>
            <pc:sldMk cId="1799312706" sldId="262"/>
            <ac:spMk id="4" creationId="{B35F06B7-AECA-4E29-9856-1C71E690583E}"/>
          </ac:spMkLst>
        </pc:spChg>
        <pc:spChg chg="mod">
          <ac:chgData name="Friedrich Leou" userId="431eff4e7725b734" providerId="LiveId" clId="{1C378CE9-490D-4ED1-8535-2E761A6C8DBC}" dt="2020-01-02T12:09:43.392" v="243"/>
          <ac:spMkLst>
            <pc:docMk/>
            <pc:sldMk cId="1799312706" sldId="262"/>
            <ac:spMk id="6" creationId="{04ADDCB0-8C10-4ACD-9FC1-ACC2906A81A2}"/>
          </ac:spMkLst>
        </pc:spChg>
        <pc:spChg chg="add mod ord">
          <ac:chgData name="Friedrich Leou" userId="431eff4e7725b734" providerId="LiveId" clId="{1C378CE9-490D-4ED1-8535-2E761A6C8DBC}" dt="2020-01-02T12:51:50.275" v="1198" actId="167"/>
          <ac:spMkLst>
            <pc:docMk/>
            <pc:sldMk cId="1799312706" sldId="262"/>
            <ac:spMk id="7" creationId="{E97A941D-E3E6-4371-A2B8-6BD630DF2302}"/>
          </ac:spMkLst>
        </pc:spChg>
        <pc:spChg chg="add del mod">
          <ac:chgData name="Friedrich Leou" userId="431eff4e7725b734" providerId="LiveId" clId="{1C378CE9-490D-4ED1-8535-2E761A6C8DBC}" dt="2020-01-02T12:11:22.480" v="266" actId="12788"/>
          <ac:spMkLst>
            <pc:docMk/>
            <pc:sldMk cId="1799312706" sldId="262"/>
            <ac:spMk id="8" creationId="{E422D891-353D-4E59-BAFB-58C49FCCC211}"/>
          </ac:spMkLst>
        </pc:spChg>
        <pc:spChg chg="add del mod">
          <ac:chgData name="Friedrich Leou" userId="431eff4e7725b734" providerId="LiveId" clId="{1C378CE9-490D-4ED1-8535-2E761A6C8DBC}" dt="2020-01-02T12:11:22.480" v="266" actId="12788"/>
          <ac:spMkLst>
            <pc:docMk/>
            <pc:sldMk cId="1799312706" sldId="262"/>
            <ac:spMk id="9" creationId="{5F09E02F-49D1-4E4B-98DB-7EFF14AE9789}"/>
          </ac:spMkLst>
        </pc:spChg>
        <pc:spChg chg="del">
          <ac:chgData name="Friedrich Leou" userId="431eff4e7725b734" providerId="LiveId" clId="{1C378CE9-490D-4ED1-8535-2E761A6C8DBC}" dt="2020-01-02T12:09:50.144" v="244" actId="478"/>
          <ac:spMkLst>
            <pc:docMk/>
            <pc:sldMk cId="1799312706" sldId="262"/>
            <ac:spMk id="10" creationId="{6D3F5044-ADF2-496D-A8A3-F9097C31977D}"/>
          </ac:spMkLst>
        </pc:spChg>
        <pc:spChg chg="del mod">
          <ac:chgData name="Friedrich Leou" userId="431eff4e7725b734" providerId="LiveId" clId="{1C378CE9-490D-4ED1-8535-2E761A6C8DBC}" dt="2020-01-02T12:15:03.766" v="344" actId="478"/>
          <ac:spMkLst>
            <pc:docMk/>
            <pc:sldMk cId="1799312706" sldId="262"/>
            <ac:spMk id="12" creationId="{5C3A5575-6627-42DB-B187-3FEB27B2E885}"/>
          </ac:spMkLst>
        </pc:spChg>
        <pc:spChg chg="add del mod">
          <ac:chgData name="Friedrich Leou" userId="431eff4e7725b734" providerId="LiveId" clId="{1C378CE9-490D-4ED1-8535-2E761A6C8DBC}" dt="2020-01-02T12:11:22.480" v="266" actId="12788"/>
          <ac:spMkLst>
            <pc:docMk/>
            <pc:sldMk cId="1799312706" sldId="262"/>
            <ac:spMk id="14" creationId="{239FE563-72E3-4241-AC3E-9E2501199809}"/>
          </ac:spMkLst>
        </pc:spChg>
        <pc:spChg chg="add del mod">
          <ac:chgData name="Friedrich Leou" userId="431eff4e7725b734" providerId="LiveId" clId="{1C378CE9-490D-4ED1-8535-2E761A6C8DBC}" dt="2020-01-02T12:11:22.480" v="266" actId="12788"/>
          <ac:spMkLst>
            <pc:docMk/>
            <pc:sldMk cId="1799312706" sldId="262"/>
            <ac:spMk id="15" creationId="{F9E17142-CC84-4EC4-85A8-0436013548A9}"/>
          </ac:spMkLst>
        </pc:spChg>
        <pc:spChg chg="add del mod">
          <ac:chgData name="Friedrich Leou" userId="431eff4e7725b734" providerId="LiveId" clId="{1C378CE9-490D-4ED1-8535-2E761A6C8DBC}" dt="2020-01-02T12:11:22.480" v="266" actId="12788"/>
          <ac:spMkLst>
            <pc:docMk/>
            <pc:sldMk cId="1799312706" sldId="262"/>
            <ac:spMk id="16" creationId="{F2F83238-83A9-4DCE-9B76-7BB019D0278A}"/>
          </ac:spMkLst>
        </pc:spChg>
        <pc:spChg chg="add del mod">
          <ac:chgData name="Friedrich Leou" userId="431eff4e7725b734" providerId="LiveId" clId="{1C378CE9-490D-4ED1-8535-2E761A6C8DBC}" dt="2020-01-02T12:11:22.480" v="266" actId="12788"/>
          <ac:spMkLst>
            <pc:docMk/>
            <pc:sldMk cId="1799312706" sldId="262"/>
            <ac:spMk id="17" creationId="{A9D375BE-0B9F-46ED-87FD-FB9E53867918}"/>
          </ac:spMkLst>
        </pc:spChg>
        <pc:picChg chg="del">
          <ac:chgData name="Friedrich Leou" userId="431eff4e7725b734" providerId="LiveId" clId="{1C378CE9-490D-4ED1-8535-2E761A6C8DBC}" dt="2020-01-02T12:09:50.144" v="244" actId="478"/>
          <ac:picMkLst>
            <pc:docMk/>
            <pc:sldMk cId="1799312706" sldId="262"/>
            <ac:picMk id="11" creationId="{FCD2FC2E-0BE2-4860-AFE5-CEAC4A02B242}"/>
          </ac:picMkLst>
        </pc:picChg>
      </pc:sldChg>
      <pc:sldChg chg="addSp modSp modTransition">
        <pc:chgData name="Friedrich Leou" userId="431eff4e7725b734" providerId="LiveId" clId="{1C378CE9-490D-4ED1-8535-2E761A6C8DBC}" dt="2020-01-02T13:06:54.887" v="1271"/>
        <pc:sldMkLst>
          <pc:docMk/>
          <pc:sldMk cId="3156088994" sldId="263"/>
        </pc:sldMkLst>
        <pc:spChg chg="add mod">
          <ac:chgData name="Friedrich Leou" userId="431eff4e7725b734" providerId="LiveId" clId="{1C378CE9-490D-4ED1-8535-2E761A6C8DBC}" dt="2020-01-02T11:59:21.137" v="52" actId="14100"/>
          <ac:spMkLst>
            <pc:docMk/>
            <pc:sldMk cId="3156088994" sldId="263"/>
            <ac:spMk id="2" creationId="{6F4E2DDF-44FF-4679-8618-04245A841F55}"/>
          </ac:spMkLst>
        </pc:spChg>
        <pc:spChg chg="add mod">
          <ac:chgData name="Friedrich Leou" userId="431eff4e7725b734" providerId="LiveId" clId="{1C378CE9-490D-4ED1-8535-2E761A6C8DBC}" dt="2020-01-02T11:58:06.108" v="39" actId="12788"/>
          <ac:spMkLst>
            <pc:docMk/>
            <pc:sldMk cId="3156088994" sldId="263"/>
            <ac:spMk id="8" creationId="{F0FDDB7D-F8BC-4FD3-9B96-E6600FD78B45}"/>
          </ac:spMkLst>
        </pc:spChg>
        <pc:spChg chg="add mod">
          <ac:chgData name="Friedrich Leou" userId="431eff4e7725b734" providerId="LiveId" clId="{1C378CE9-490D-4ED1-8535-2E761A6C8DBC}" dt="2020-01-02T11:58:06.108" v="39" actId="12788"/>
          <ac:spMkLst>
            <pc:docMk/>
            <pc:sldMk cId="3156088994" sldId="263"/>
            <ac:spMk id="9" creationId="{F08CA784-0400-432E-BED7-778B10BFA70F}"/>
          </ac:spMkLst>
        </pc:spChg>
        <pc:spChg chg="add mod">
          <ac:chgData name="Friedrich Leou" userId="431eff4e7725b734" providerId="LiveId" clId="{1C378CE9-490D-4ED1-8535-2E761A6C8DBC}" dt="2020-01-02T11:58:06.108" v="39" actId="12788"/>
          <ac:spMkLst>
            <pc:docMk/>
            <pc:sldMk cId="3156088994" sldId="263"/>
            <ac:spMk id="10" creationId="{89F2B471-7E26-4A76-B6FA-F3ADB6E7AA47}"/>
          </ac:spMkLst>
        </pc:spChg>
        <pc:spChg chg="add mod">
          <ac:chgData name="Friedrich Leou" userId="431eff4e7725b734" providerId="LiveId" clId="{1C378CE9-490D-4ED1-8535-2E761A6C8DBC}" dt="2020-01-02T11:59:21.137" v="52" actId="14100"/>
          <ac:spMkLst>
            <pc:docMk/>
            <pc:sldMk cId="3156088994" sldId="263"/>
            <ac:spMk id="12" creationId="{68DB3827-BCA7-4CD3-AD7E-B622ACCE7608}"/>
          </ac:spMkLst>
        </pc:spChg>
        <pc:spChg chg="add mod">
          <ac:chgData name="Friedrich Leou" userId="431eff4e7725b734" providerId="LiveId" clId="{1C378CE9-490D-4ED1-8535-2E761A6C8DBC}" dt="2020-01-02T11:59:21.137" v="52" actId="14100"/>
          <ac:spMkLst>
            <pc:docMk/>
            <pc:sldMk cId="3156088994" sldId="263"/>
            <ac:spMk id="13" creationId="{D5DEBFAA-B524-4AE5-93F2-A2F5F177758C}"/>
          </ac:spMkLst>
        </pc:spChg>
        <pc:spChg chg="mod">
          <ac:chgData name="Friedrich Leou" userId="431eff4e7725b734" providerId="LiveId" clId="{1C378CE9-490D-4ED1-8535-2E761A6C8DBC}" dt="2020-01-02T11:58:06.108" v="39" actId="12788"/>
          <ac:spMkLst>
            <pc:docMk/>
            <pc:sldMk cId="3156088994" sldId="263"/>
            <ac:spMk id="14" creationId="{7B92133E-99AB-43A0-A023-0906BE26219B}"/>
          </ac:spMkLst>
        </pc:spChg>
        <pc:spChg chg="mod">
          <ac:chgData name="Friedrich Leou" userId="431eff4e7725b734" providerId="LiveId" clId="{1C378CE9-490D-4ED1-8535-2E761A6C8DBC}" dt="2020-01-02T11:57:56.925" v="38" actId="14100"/>
          <ac:spMkLst>
            <pc:docMk/>
            <pc:sldMk cId="3156088994" sldId="263"/>
            <ac:spMk id="15" creationId="{1624F09F-A5DC-44B8-8080-74915FCEB6D0}"/>
          </ac:spMkLst>
        </pc:spChg>
        <pc:spChg chg="mod">
          <ac:chgData name="Friedrich Leou" userId="431eff4e7725b734" providerId="LiveId" clId="{1C378CE9-490D-4ED1-8535-2E761A6C8DBC}" dt="2020-01-02T11:57:56.925" v="38" actId="14100"/>
          <ac:spMkLst>
            <pc:docMk/>
            <pc:sldMk cId="3156088994" sldId="263"/>
            <ac:spMk id="16" creationId="{68892AF7-A786-4646-8C66-6054D14D2786}"/>
          </ac:spMkLst>
        </pc:spChg>
        <pc:picChg chg="add mod">
          <ac:chgData name="Friedrich Leou" userId="431eff4e7725b734" providerId="LiveId" clId="{1C378CE9-490D-4ED1-8535-2E761A6C8DBC}" dt="2020-01-02T12:50:08.673" v="1184" actId="14100"/>
          <ac:picMkLst>
            <pc:docMk/>
            <pc:sldMk cId="3156088994" sldId="263"/>
            <ac:picMk id="18" creationId="{BA722E74-7C91-4CAA-84CE-110EBE6E5764}"/>
          </ac:picMkLst>
        </pc:picChg>
      </pc:sldChg>
      <pc:sldChg chg="addSp delSp modSp add modTransition">
        <pc:chgData name="Friedrich Leou" userId="431eff4e7725b734" providerId="LiveId" clId="{1C378CE9-490D-4ED1-8535-2E761A6C8DBC}" dt="2020-01-02T13:08:09.648" v="1275" actId="167"/>
        <pc:sldMkLst>
          <pc:docMk/>
          <pc:sldMk cId="3939415244" sldId="264"/>
        </pc:sldMkLst>
        <pc:spChg chg="del">
          <ac:chgData name="Friedrich Leou" userId="431eff4e7725b734" providerId="LiveId" clId="{1C378CE9-490D-4ED1-8535-2E761A6C8DBC}" dt="2020-01-02T12:00:35.100" v="60" actId="478"/>
          <ac:spMkLst>
            <pc:docMk/>
            <pc:sldMk cId="3939415244" sldId="264"/>
            <ac:spMk id="2" creationId="{6F4E2DDF-44FF-4679-8618-04245A841F55}"/>
          </ac:spMkLst>
        </pc:spChg>
        <pc:spChg chg="add del">
          <ac:chgData name="Friedrich Leou" userId="431eff4e7725b734" providerId="LiveId" clId="{1C378CE9-490D-4ED1-8535-2E761A6C8DBC}" dt="2020-01-02T12:01:29.901" v="71"/>
          <ac:spMkLst>
            <pc:docMk/>
            <pc:sldMk cId="3939415244" sldId="264"/>
            <ac:spMk id="3" creationId="{98E07030-506D-4B2C-9C72-62ABEAC0A369}"/>
          </ac:spMkLst>
        </pc:spChg>
        <pc:spChg chg="add mod">
          <ac:chgData name="Friedrich Leou" userId="431eff4e7725b734" providerId="LiveId" clId="{1C378CE9-490D-4ED1-8535-2E761A6C8DBC}" dt="2020-01-02T12:50:12.120" v="1186" actId="1076"/>
          <ac:spMkLst>
            <pc:docMk/>
            <pc:sldMk cId="3939415244" sldId="264"/>
            <ac:spMk id="4" creationId="{46A94FB1-3A8A-49C5-B877-71F2E0542E1B}"/>
          </ac:spMkLst>
        </pc:spChg>
        <pc:spChg chg="mod">
          <ac:chgData name="Friedrich Leou" userId="431eff4e7725b734" providerId="LiveId" clId="{1C378CE9-490D-4ED1-8535-2E761A6C8DBC}" dt="2020-01-02T12:00:37.018" v="62" actId="1076"/>
          <ac:spMkLst>
            <pc:docMk/>
            <pc:sldMk cId="3939415244" sldId="264"/>
            <ac:spMk id="5" creationId="{ACDFDDB4-87C8-464B-8668-5A191FB9EAFB}"/>
          </ac:spMkLst>
        </pc:spChg>
        <pc:spChg chg="add del mod">
          <ac:chgData name="Friedrich Leou" userId="431eff4e7725b734" providerId="LiveId" clId="{1C378CE9-490D-4ED1-8535-2E761A6C8DBC}" dt="2020-01-02T12:03:27.337" v="124"/>
          <ac:spMkLst>
            <pc:docMk/>
            <pc:sldMk cId="3939415244" sldId="264"/>
            <ac:spMk id="7" creationId="{14FC2075-96C8-41B3-81FC-F0F2621CFAB3}"/>
          </ac:spMkLst>
        </pc:spChg>
        <pc:spChg chg="del">
          <ac:chgData name="Friedrich Leou" userId="431eff4e7725b734" providerId="LiveId" clId="{1C378CE9-490D-4ED1-8535-2E761A6C8DBC}" dt="2020-01-02T12:00:35.100" v="60" actId="478"/>
          <ac:spMkLst>
            <pc:docMk/>
            <pc:sldMk cId="3939415244" sldId="264"/>
            <ac:spMk id="8" creationId="{F0FDDB7D-F8BC-4FD3-9B96-E6600FD78B45}"/>
          </ac:spMkLst>
        </pc:spChg>
        <pc:spChg chg="del">
          <ac:chgData name="Friedrich Leou" userId="431eff4e7725b734" providerId="LiveId" clId="{1C378CE9-490D-4ED1-8535-2E761A6C8DBC}" dt="2020-01-02T12:00:35.100" v="60" actId="478"/>
          <ac:spMkLst>
            <pc:docMk/>
            <pc:sldMk cId="3939415244" sldId="264"/>
            <ac:spMk id="9" creationId="{F08CA784-0400-432E-BED7-778B10BFA70F}"/>
          </ac:spMkLst>
        </pc:spChg>
        <pc:spChg chg="del">
          <ac:chgData name="Friedrich Leou" userId="431eff4e7725b734" providerId="LiveId" clId="{1C378CE9-490D-4ED1-8535-2E761A6C8DBC}" dt="2020-01-02T12:00:35.100" v="60" actId="478"/>
          <ac:spMkLst>
            <pc:docMk/>
            <pc:sldMk cId="3939415244" sldId="264"/>
            <ac:spMk id="10" creationId="{89F2B471-7E26-4A76-B6FA-F3ADB6E7AA47}"/>
          </ac:spMkLst>
        </pc:spChg>
        <pc:spChg chg="add mod">
          <ac:chgData name="Friedrich Leou" userId="431eff4e7725b734" providerId="LiveId" clId="{1C378CE9-490D-4ED1-8535-2E761A6C8DBC}" dt="2020-01-02T12:50:12.120" v="1186" actId="1076"/>
          <ac:spMkLst>
            <pc:docMk/>
            <pc:sldMk cId="3939415244" sldId="264"/>
            <ac:spMk id="11" creationId="{E4635A12-AA7B-48F0-B6E0-06A71B90BB71}"/>
          </ac:spMkLst>
        </pc:spChg>
        <pc:spChg chg="del">
          <ac:chgData name="Friedrich Leou" userId="431eff4e7725b734" providerId="LiveId" clId="{1C378CE9-490D-4ED1-8535-2E761A6C8DBC}" dt="2020-01-02T12:00:35.100" v="60" actId="478"/>
          <ac:spMkLst>
            <pc:docMk/>
            <pc:sldMk cId="3939415244" sldId="264"/>
            <ac:spMk id="12" creationId="{68DB3827-BCA7-4CD3-AD7E-B622ACCE7608}"/>
          </ac:spMkLst>
        </pc:spChg>
        <pc:spChg chg="del">
          <ac:chgData name="Friedrich Leou" userId="431eff4e7725b734" providerId="LiveId" clId="{1C378CE9-490D-4ED1-8535-2E761A6C8DBC}" dt="2020-01-02T12:00:35.100" v="60" actId="478"/>
          <ac:spMkLst>
            <pc:docMk/>
            <pc:sldMk cId="3939415244" sldId="264"/>
            <ac:spMk id="13" creationId="{D5DEBFAA-B524-4AE5-93F2-A2F5F177758C}"/>
          </ac:spMkLst>
        </pc:spChg>
        <pc:spChg chg="del">
          <ac:chgData name="Friedrich Leou" userId="431eff4e7725b734" providerId="LiveId" clId="{1C378CE9-490D-4ED1-8535-2E761A6C8DBC}" dt="2020-01-02T12:00:39.376" v="63" actId="478"/>
          <ac:spMkLst>
            <pc:docMk/>
            <pc:sldMk cId="3939415244" sldId="264"/>
            <ac:spMk id="14" creationId="{7B92133E-99AB-43A0-A023-0906BE26219B}"/>
          </ac:spMkLst>
        </pc:spChg>
        <pc:spChg chg="del">
          <ac:chgData name="Friedrich Leou" userId="431eff4e7725b734" providerId="LiveId" clId="{1C378CE9-490D-4ED1-8535-2E761A6C8DBC}" dt="2020-01-02T12:00:39.376" v="63" actId="478"/>
          <ac:spMkLst>
            <pc:docMk/>
            <pc:sldMk cId="3939415244" sldId="264"/>
            <ac:spMk id="15" creationId="{1624F09F-A5DC-44B8-8080-74915FCEB6D0}"/>
          </ac:spMkLst>
        </pc:spChg>
        <pc:spChg chg="del">
          <ac:chgData name="Friedrich Leou" userId="431eff4e7725b734" providerId="LiveId" clId="{1C378CE9-490D-4ED1-8535-2E761A6C8DBC}" dt="2020-01-02T12:00:39.376" v="63" actId="478"/>
          <ac:spMkLst>
            <pc:docMk/>
            <pc:sldMk cId="3939415244" sldId="264"/>
            <ac:spMk id="16" creationId="{68892AF7-A786-4646-8C66-6054D14D2786}"/>
          </ac:spMkLst>
        </pc:spChg>
        <pc:spChg chg="add del">
          <ac:chgData name="Friedrich Leou" userId="431eff4e7725b734" providerId="LiveId" clId="{1C378CE9-490D-4ED1-8535-2E761A6C8DBC}" dt="2020-01-02T12:04:45.274" v="155"/>
          <ac:spMkLst>
            <pc:docMk/>
            <pc:sldMk cId="3939415244" sldId="264"/>
            <ac:spMk id="19" creationId="{D2FD2352-D5C7-4182-964A-EB5E50A3F64C}"/>
          </ac:spMkLst>
        </pc:spChg>
        <pc:spChg chg="add mod">
          <ac:chgData name="Friedrich Leou" userId="431eff4e7725b734" providerId="LiveId" clId="{1C378CE9-490D-4ED1-8535-2E761A6C8DBC}" dt="2020-01-02T12:07:12.736" v="188" actId="1076"/>
          <ac:spMkLst>
            <pc:docMk/>
            <pc:sldMk cId="3939415244" sldId="264"/>
            <ac:spMk id="20" creationId="{2C293901-567F-4253-9249-941BE6D3BB1E}"/>
          </ac:spMkLst>
        </pc:spChg>
        <pc:spChg chg="add mod">
          <ac:chgData name="Friedrich Leou" userId="431eff4e7725b734" providerId="LiveId" clId="{1C378CE9-490D-4ED1-8535-2E761A6C8DBC}" dt="2020-01-02T12:50:12.120" v="1186" actId="1076"/>
          <ac:spMkLst>
            <pc:docMk/>
            <pc:sldMk cId="3939415244" sldId="264"/>
            <ac:spMk id="21" creationId="{4C7C2F62-2738-4C66-A7CB-A143F3AE1093}"/>
          </ac:spMkLst>
        </pc:spChg>
        <pc:spChg chg="add mod">
          <ac:chgData name="Friedrich Leou" userId="431eff4e7725b734" providerId="LiveId" clId="{1C378CE9-490D-4ED1-8535-2E761A6C8DBC}" dt="2020-01-02T12:50:35.517" v="1189" actId="1076"/>
          <ac:spMkLst>
            <pc:docMk/>
            <pc:sldMk cId="3939415244" sldId="264"/>
            <ac:spMk id="22" creationId="{62C0F7B5-7760-45A1-AC9A-BDD64F33484E}"/>
          </ac:spMkLst>
        </pc:spChg>
        <pc:spChg chg="add mod">
          <ac:chgData name="Friedrich Leou" userId="431eff4e7725b734" providerId="LiveId" clId="{1C378CE9-490D-4ED1-8535-2E761A6C8DBC}" dt="2020-01-02T12:50:35.517" v="1189" actId="1076"/>
          <ac:spMkLst>
            <pc:docMk/>
            <pc:sldMk cId="3939415244" sldId="264"/>
            <ac:spMk id="23" creationId="{4D20EFEA-C335-49BE-9F05-2ACCA99534E0}"/>
          </ac:spMkLst>
        </pc:spChg>
        <pc:spChg chg="add mod">
          <ac:chgData name="Friedrich Leou" userId="431eff4e7725b734" providerId="LiveId" clId="{1C378CE9-490D-4ED1-8535-2E761A6C8DBC}" dt="2020-01-02T12:50:35.517" v="1189" actId="1076"/>
          <ac:spMkLst>
            <pc:docMk/>
            <pc:sldMk cId="3939415244" sldId="264"/>
            <ac:spMk id="24" creationId="{DCFFA0A9-E0B8-4ED8-BB90-F51246DA47A9}"/>
          </ac:spMkLst>
        </pc:spChg>
        <pc:spChg chg="add mod">
          <ac:chgData name="Friedrich Leou" userId="431eff4e7725b734" providerId="LiveId" clId="{1C378CE9-490D-4ED1-8535-2E761A6C8DBC}" dt="2020-01-02T12:50:35.517" v="1189" actId="1076"/>
          <ac:spMkLst>
            <pc:docMk/>
            <pc:sldMk cId="3939415244" sldId="264"/>
            <ac:spMk id="25" creationId="{8498FA74-B349-4C44-95EC-4D19E123F27F}"/>
          </ac:spMkLst>
        </pc:spChg>
        <pc:spChg chg="add mod">
          <ac:chgData name="Friedrich Leou" userId="431eff4e7725b734" providerId="LiveId" clId="{1C378CE9-490D-4ED1-8535-2E761A6C8DBC}" dt="2020-01-02T12:50:35.517" v="1189" actId="1076"/>
          <ac:spMkLst>
            <pc:docMk/>
            <pc:sldMk cId="3939415244" sldId="264"/>
            <ac:spMk id="26" creationId="{AD9F984A-1E8D-4CF2-8022-AB393F8C8018}"/>
          </ac:spMkLst>
        </pc:spChg>
        <pc:spChg chg="add mod">
          <ac:chgData name="Friedrich Leou" userId="431eff4e7725b734" providerId="LiveId" clId="{1C378CE9-490D-4ED1-8535-2E761A6C8DBC}" dt="2020-01-02T12:50:35.517" v="1189" actId="1076"/>
          <ac:spMkLst>
            <pc:docMk/>
            <pc:sldMk cId="3939415244" sldId="264"/>
            <ac:spMk id="27" creationId="{C264D9C0-11D2-471E-BA28-99BB53D1DF1E}"/>
          </ac:spMkLst>
        </pc:spChg>
        <pc:spChg chg="add mod">
          <ac:chgData name="Friedrich Leou" userId="431eff4e7725b734" providerId="LiveId" clId="{1C378CE9-490D-4ED1-8535-2E761A6C8DBC}" dt="2020-01-02T12:50:35.517" v="1189" actId="1076"/>
          <ac:spMkLst>
            <pc:docMk/>
            <pc:sldMk cId="3939415244" sldId="264"/>
            <ac:spMk id="28" creationId="{CBB670D5-5E5B-4AB9-8CB0-47118526B759}"/>
          </ac:spMkLst>
        </pc:spChg>
        <pc:spChg chg="add mod">
          <ac:chgData name="Friedrich Leou" userId="431eff4e7725b734" providerId="LiveId" clId="{1C378CE9-490D-4ED1-8535-2E761A6C8DBC}" dt="2020-01-02T12:50:35.517" v="1189" actId="1076"/>
          <ac:spMkLst>
            <pc:docMk/>
            <pc:sldMk cId="3939415244" sldId="264"/>
            <ac:spMk id="29" creationId="{D02508F2-92B0-4FD0-9C0B-FA548F86B10E}"/>
          </ac:spMkLst>
        </pc:spChg>
        <pc:spChg chg="add mod">
          <ac:chgData name="Friedrich Leou" userId="431eff4e7725b734" providerId="LiveId" clId="{1C378CE9-490D-4ED1-8535-2E761A6C8DBC}" dt="2020-01-02T12:50:35.517" v="1189" actId="1076"/>
          <ac:spMkLst>
            <pc:docMk/>
            <pc:sldMk cId="3939415244" sldId="264"/>
            <ac:spMk id="30" creationId="{EA62E35E-7E0A-4B47-8A9B-F4B22D73AFF3}"/>
          </ac:spMkLst>
        </pc:spChg>
        <pc:picChg chg="add del mod ord">
          <ac:chgData name="Friedrich Leou" userId="431eff4e7725b734" providerId="LiveId" clId="{1C378CE9-490D-4ED1-8535-2E761A6C8DBC}" dt="2020-01-02T13:08:09.648" v="1275" actId="167"/>
          <ac:picMkLst>
            <pc:docMk/>
            <pc:sldMk cId="3939415244" sldId="264"/>
            <ac:picMk id="18" creationId="{3BF1C728-EFA3-4C12-B5B7-FF36F83DEFC1}"/>
          </ac:picMkLst>
        </pc:picChg>
      </pc:sldChg>
      <pc:sldChg chg="add del">
        <pc:chgData name="Friedrich Leou" userId="431eff4e7725b734" providerId="LiveId" clId="{1C378CE9-490D-4ED1-8535-2E761A6C8DBC}" dt="2020-01-02T12:50:55.059" v="1190" actId="47"/>
        <pc:sldMkLst>
          <pc:docMk/>
          <pc:sldMk cId="2812439551" sldId="265"/>
        </pc:sldMkLst>
      </pc:sldChg>
      <pc:sldChg chg="addSp delSp modSp add ord modTransition">
        <pc:chgData name="Friedrich Leou" userId="431eff4e7725b734" providerId="LiveId" clId="{1C378CE9-490D-4ED1-8535-2E761A6C8DBC}" dt="2020-01-02T13:06:54.887" v="1271"/>
        <pc:sldMkLst>
          <pc:docMk/>
          <pc:sldMk cId="180985858" sldId="266"/>
        </pc:sldMkLst>
        <pc:spChg chg="add del mod">
          <ac:chgData name="Friedrich Leou" userId="431eff4e7725b734" providerId="LiveId" clId="{1C378CE9-490D-4ED1-8535-2E761A6C8DBC}" dt="2020-01-02T12:09:05.074" v="226"/>
          <ac:spMkLst>
            <pc:docMk/>
            <pc:sldMk cId="180985858" sldId="266"/>
            <ac:spMk id="6" creationId="{4C6AB871-DBDB-4410-AE10-6F19DA17CF34}"/>
          </ac:spMkLst>
        </pc:spChg>
        <pc:spChg chg="add mod">
          <ac:chgData name="Friedrich Leou" userId="431eff4e7725b734" providerId="LiveId" clId="{1C378CE9-490D-4ED1-8535-2E761A6C8DBC}" dt="2020-01-02T12:51:25.161" v="1195" actId="688"/>
          <ac:spMkLst>
            <pc:docMk/>
            <pc:sldMk cId="180985858" sldId="266"/>
            <ac:spMk id="8" creationId="{7803560D-B7E8-404D-9A6F-A3C2DD1F1CA1}"/>
          </ac:spMkLst>
        </pc:spChg>
        <pc:spChg chg="mod">
          <ac:chgData name="Friedrich Leou" userId="431eff4e7725b734" providerId="LiveId" clId="{1C378CE9-490D-4ED1-8535-2E761A6C8DBC}" dt="2020-01-02T12:24:36.560" v="512" actId="20577"/>
          <ac:spMkLst>
            <pc:docMk/>
            <pc:sldMk cId="180985858" sldId="266"/>
            <ac:spMk id="9" creationId="{DD95052F-76DF-4BB2-AC4C-A4F25B7A1EB5}"/>
          </ac:spMkLst>
        </pc:spChg>
        <pc:spChg chg="add mod">
          <ac:chgData name="Friedrich Leou" userId="431eff4e7725b734" providerId="LiveId" clId="{1C378CE9-490D-4ED1-8535-2E761A6C8DBC}" dt="2020-01-02T12:51:25.161" v="1195" actId="688"/>
          <ac:spMkLst>
            <pc:docMk/>
            <pc:sldMk cId="180985858" sldId="266"/>
            <ac:spMk id="10" creationId="{1D9A927E-E6A3-4E81-A507-D5779DEEF8C3}"/>
          </ac:spMkLst>
        </pc:spChg>
        <pc:spChg chg="add mod">
          <ac:chgData name="Friedrich Leou" userId="431eff4e7725b734" providerId="LiveId" clId="{1C378CE9-490D-4ED1-8535-2E761A6C8DBC}" dt="2020-01-02T12:51:25.161" v="1195" actId="688"/>
          <ac:spMkLst>
            <pc:docMk/>
            <pc:sldMk cId="180985858" sldId="266"/>
            <ac:spMk id="11" creationId="{688E9C65-FB36-4E52-80A9-909E33E6747D}"/>
          </ac:spMkLst>
        </pc:spChg>
        <pc:spChg chg="add mod ord">
          <ac:chgData name="Friedrich Leou" userId="431eff4e7725b734" providerId="LiveId" clId="{1C378CE9-490D-4ED1-8535-2E761A6C8DBC}" dt="2020-01-02T12:52:02.362" v="1199" actId="167"/>
          <ac:spMkLst>
            <pc:docMk/>
            <pc:sldMk cId="180985858" sldId="266"/>
            <ac:spMk id="12" creationId="{1E1BD3C9-0529-4881-88EA-35F8C2B994EC}"/>
          </ac:spMkLst>
        </pc:spChg>
        <pc:spChg chg="add mod ord">
          <ac:chgData name="Friedrich Leou" userId="431eff4e7725b734" providerId="LiveId" clId="{1C378CE9-490D-4ED1-8535-2E761A6C8DBC}" dt="2020-01-02T12:52:02.362" v="1199" actId="167"/>
          <ac:spMkLst>
            <pc:docMk/>
            <pc:sldMk cId="180985858" sldId="266"/>
            <ac:spMk id="13" creationId="{EBAC8EEA-1E5E-4CF1-BB09-1E262F8E09AD}"/>
          </ac:spMkLst>
        </pc:spChg>
        <pc:spChg chg="add mod ord">
          <ac:chgData name="Friedrich Leou" userId="431eff4e7725b734" providerId="LiveId" clId="{1C378CE9-490D-4ED1-8535-2E761A6C8DBC}" dt="2020-01-02T12:52:02.362" v="1199" actId="167"/>
          <ac:spMkLst>
            <pc:docMk/>
            <pc:sldMk cId="180985858" sldId="266"/>
            <ac:spMk id="14" creationId="{06359F3B-2739-4423-9019-04F453E47D7C}"/>
          </ac:spMkLst>
        </pc:spChg>
      </pc:sldChg>
      <pc:sldChg chg="addSp delSp modSp add modTransition">
        <pc:chgData name="Friedrich Leou" userId="431eff4e7725b734" providerId="LiveId" clId="{1C378CE9-490D-4ED1-8535-2E761A6C8DBC}" dt="2020-01-02T13:06:54.887" v="1271"/>
        <pc:sldMkLst>
          <pc:docMk/>
          <pc:sldMk cId="3764627198" sldId="267"/>
        </pc:sldMkLst>
        <pc:spChg chg="add mod">
          <ac:chgData name="Friedrich Leou" userId="431eff4e7725b734" providerId="LiveId" clId="{1C378CE9-490D-4ED1-8535-2E761A6C8DBC}" dt="2020-01-02T12:49:41.897" v="1179" actId="1076"/>
          <ac:spMkLst>
            <pc:docMk/>
            <pc:sldMk cId="3764627198" sldId="267"/>
            <ac:spMk id="8" creationId="{E0846A4F-8C5A-489F-83A8-B24B5F66D8C1}"/>
          </ac:spMkLst>
        </pc:spChg>
        <pc:spChg chg="add mod">
          <ac:chgData name="Friedrich Leou" userId="431eff4e7725b734" providerId="LiveId" clId="{1C378CE9-490D-4ED1-8535-2E761A6C8DBC}" dt="2020-01-02T12:49:41.897" v="1179" actId="1076"/>
          <ac:spMkLst>
            <pc:docMk/>
            <pc:sldMk cId="3764627198" sldId="267"/>
            <ac:spMk id="9" creationId="{C9D54400-2D4D-4520-9363-A1B15C5A1939}"/>
          </ac:spMkLst>
        </pc:spChg>
        <pc:spChg chg="del">
          <ac:chgData name="Friedrich Leou" userId="431eff4e7725b734" providerId="LiveId" clId="{1C378CE9-490D-4ED1-8535-2E761A6C8DBC}" dt="2020-01-02T12:49:43.495" v="1180" actId="478"/>
          <ac:spMkLst>
            <pc:docMk/>
            <pc:sldMk cId="3764627198" sldId="267"/>
            <ac:spMk id="12" creationId="{5C3A5575-6627-42DB-B187-3FEB27B2E885}"/>
          </ac:spMkLst>
        </pc:spChg>
        <pc:spChg chg="add mod">
          <ac:chgData name="Friedrich Leou" userId="431eff4e7725b734" providerId="LiveId" clId="{1C378CE9-490D-4ED1-8535-2E761A6C8DBC}" dt="2020-01-02T12:49:41.897" v="1179" actId="1076"/>
          <ac:spMkLst>
            <pc:docMk/>
            <pc:sldMk cId="3764627198" sldId="267"/>
            <ac:spMk id="14" creationId="{13D4DD61-B6E3-4170-A71D-A5D5A343BD03}"/>
          </ac:spMkLst>
        </pc:spChg>
      </pc:sldChg>
      <pc:sldChg chg="addSp modSp add ord modTransition">
        <pc:chgData name="Friedrich Leou" userId="431eff4e7725b734" providerId="LiveId" clId="{1C378CE9-490D-4ED1-8535-2E761A6C8DBC}" dt="2020-01-02T13:06:54.887" v="1271"/>
        <pc:sldMkLst>
          <pc:docMk/>
          <pc:sldMk cId="2261013604" sldId="268"/>
        </pc:sldMkLst>
        <pc:spChg chg="mod">
          <ac:chgData name="Friedrich Leou" userId="431eff4e7725b734" providerId="LiveId" clId="{1C378CE9-490D-4ED1-8535-2E761A6C8DBC}" dt="2020-01-02T12:12:54.289" v="289" actId="1076"/>
          <ac:spMkLst>
            <pc:docMk/>
            <pc:sldMk cId="2261013604" sldId="268"/>
            <ac:spMk id="6" creationId="{4C6AB871-DBDB-4410-AE10-6F19DA17CF34}"/>
          </ac:spMkLst>
        </pc:spChg>
        <pc:spChg chg="mod">
          <ac:chgData name="Friedrich Leou" userId="431eff4e7725b734" providerId="LiveId" clId="{1C378CE9-490D-4ED1-8535-2E761A6C8DBC}" dt="2020-01-02T12:12:58.751" v="290" actId="1076"/>
          <ac:spMkLst>
            <pc:docMk/>
            <pc:sldMk cId="2261013604" sldId="268"/>
            <ac:spMk id="9" creationId="{DD95052F-76DF-4BB2-AC4C-A4F25B7A1EB5}"/>
          </ac:spMkLst>
        </pc:spChg>
        <pc:spChg chg="add mod">
          <ac:chgData name="Friedrich Leou" userId="431eff4e7725b734" providerId="LiveId" clId="{1C378CE9-490D-4ED1-8535-2E761A6C8DBC}" dt="2020-01-02T12:52:33.067" v="1205" actId="1076"/>
          <ac:spMkLst>
            <pc:docMk/>
            <pc:sldMk cId="2261013604" sldId="268"/>
            <ac:spMk id="10" creationId="{DB424D38-6C66-4C5B-AFD1-2D72578C5A7F}"/>
          </ac:spMkLst>
        </pc:spChg>
        <pc:spChg chg="add mod">
          <ac:chgData name="Friedrich Leou" userId="431eff4e7725b734" providerId="LiveId" clId="{1C378CE9-490D-4ED1-8535-2E761A6C8DBC}" dt="2020-01-02T12:52:58.592" v="1208" actId="1076"/>
          <ac:spMkLst>
            <pc:docMk/>
            <pc:sldMk cId="2261013604" sldId="268"/>
            <ac:spMk id="11" creationId="{E7A67A03-1C96-44CB-8ABF-C9991A0064DE}"/>
          </ac:spMkLst>
        </pc:spChg>
        <pc:spChg chg="add mod">
          <ac:chgData name="Friedrich Leou" userId="431eff4e7725b734" providerId="LiveId" clId="{1C378CE9-490D-4ED1-8535-2E761A6C8DBC}" dt="2020-01-02T12:52:58.592" v="1208" actId="1076"/>
          <ac:spMkLst>
            <pc:docMk/>
            <pc:sldMk cId="2261013604" sldId="268"/>
            <ac:spMk id="12" creationId="{7491DB27-B233-457A-BE38-81E2FA75AB7C}"/>
          </ac:spMkLst>
        </pc:spChg>
        <pc:picChg chg="add mod">
          <ac:chgData name="Friedrich Leou" userId="431eff4e7725b734" providerId="LiveId" clId="{1C378CE9-490D-4ED1-8535-2E761A6C8DBC}" dt="2020-01-02T12:52:24.809" v="1203" actId="1076"/>
          <ac:picMkLst>
            <pc:docMk/>
            <pc:sldMk cId="2261013604" sldId="268"/>
            <ac:picMk id="8" creationId="{12D6F450-30C2-4C8C-9842-71F57904541B}"/>
          </ac:picMkLst>
        </pc:picChg>
      </pc:sldChg>
      <pc:sldChg chg="addSp delSp modSp add ord modTransition">
        <pc:chgData name="Friedrich Leou" userId="431eff4e7725b734" providerId="LiveId" clId="{1C378CE9-490D-4ED1-8535-2E761A6C8DBC}" dt="2020-01-02T13:06:54.887" v="1271"/>
        <pc:sldMkLst>
          <pc:docMk/>
          <pc:sldMk cId="3990177122" sldId="269"/>
        </pc:sldMkLst>
        <pc:spChg chg="add mod">
          <ac:chgData name="Friedrich Leou" userId="431eff4e7725b734" providerId="LiveId" clId="{1C378CE9-490D-4ED1-8535-2E761A6C8DBC}" dt="2020-01-02T12:14:20.466" v="312" actId="1076"/>
          <ac:spMkLst>
            <pc:docMk/>
            <pc:sldMk cId="3990177122" sldId="269"/>
            <ac:spMk id="2" creationId="{8EA070DF-E341-494C-8BFC-C2D976BA75B4}"/>
          </ac:spMkLst>
        </pc:spChg>
        <pc:spChg chg="del">
          <ac:chgData name="Friedrich Leou" userId="431eff4e7725b734" providerId="LiveId" clId="{1C378CE9-490D-4ED1-8535-2E761A6C8DBC}" dt="2020-01-02T12:13:19.971" v="294" actId="478"/>
          <ac:spMkLst>
            <pc:docMk/>
            <pc:sldMk cId="3990177122" sldId="269"/>
            <ac:spMk id="3" creationId="{ECA0C2AD-AF5D-4EE9-A54F-079058B67E48}"/>
          </ac:spMkLst>
        </pc:spChg>
        <pc:spChg chg="del">
          <ac:chgData name="Friedrich Leou" userId="431eff4e7725b734" providerId="LiveId" clId="{1C378CE9-490D-4ED1-8535-2E761A6C8DBC}" dt="2020-01-02T12:13:19.971" v="294" actId="478"/>
          <ac:spMkLst>
            <pc:docMk/>
            <pc:sldMk cId="3990177122" sldId="269"/>
            <ac:spMk id="4" creationId="{B35F06B7-AECA-4E29-9856-1C71E690583E}"/>
          </ac:spMkLst>
        </pc:spChg>
        <pc:spChg chg="mod">
          <ac:chgData name="Friedrich Leou" userId="431eff4e7725b734" providerId="LiveId" clId="{1C378CE9-490D-4ED1-8535-2E761A6C8DBC}" dt="2020-01-02T12:15:22.793" v="347"/>
          <ac:spMkLst>
            <pc:docMk/>
            <pc:sldMk cId="3990177122" sldId="269"/>
            <ac:spMk id="6" creationId="{04ADDCB0-8C10-4ACD-9FC1-ACC2906A81A2}"/>
          </ac:spMkLst>
        </pc:spChg>
        <pc:spChg chg="del">
          <ac:chgData name="Friedrich Leou" userId="431eff4e7725b734" providerId="LiveId" clId="{1C378CE9-490D-4ED1-8535-2E761A6C8DBC}" dt="2020-01-02T12:13:19.971" v="294" actId="478"/>
          <ac:spMkLst>
            <pc:docMk/>
            <pc:sldMk cId="3990177122" sldId="269"/>
            <ac:spMk id="7" creationId="{E97A941D-E3E6-4371-A2B8-6BD630DF2302}"/>
          </ac:spMkLst>
        </pc:spChg>
        <pc:spChg chg="del">
          <ac:chgData name="Friedrich Leou" userId="431eff4e7725b734" providerId="LiveId" clId="{1C378CE9-490D-4ED1-8535-2E761A6C8DBC}" dt="2020-01-02T12:13:16.705" v="293" actId="478"/>
          <ac:spMkLst>
            <pc:docMk/>
            <pc:sldMk cId="3990177122" sldId="269"/>
            <ac:spMk id="8" creationId="{E422D891-353D-4E59-BAFB-58C49FCCC211}"/>
          </ac:spMkLst>
        </pc:spChg>
        <pc:spChg chg="del">
          <ac:chgData name="Friedrich Leou" userId="431eff4e7725b734" providerId="LiveId" clId="{1C378CE9-490D-4ED1-8535-2E761A6C8DBC}" dt="2020-01-02T12:13:16.705" v="293" actId="478"/>
          <ac:spMkLst>
            <pc:docMk/>
            <pc:sldMk cId="3990177122" sldId="269"/>
            <ac:spMk id="9" creationId="{5F09E02F-49D1-4E4B-98DB-7EFF14AE9789}"/>
          </ac:spMkLst>
        </pc:spChg>
        <pc:spChg chg="add mod">
          <ac:chgData name="Friedrich Leou" userId="431eff4e7725b734" providerId="LiveId" clId="{1C378CE9-490D-4ED1-8535-2E761A6C8DBC}" dt="2020-01-02T12:14:49.927" v="341" actId="1076"/>
          <ac:spMkLst>
            <pc:docMk/>
            <pc:sldMk cId="3990177122" sldId="269"/>
            <ac:spMk id="10" creationId="{DB735ED9-D1A1-4ADC-997F-A4CF7114897B}"/>
          </ac:spMkLst>
        </pc:spChg>
        <pc:spChg chg="add mod">
          <ac:chgData name="Friedrich Leou" userId="431eff4e7725b734" providerId="LiveId" clId="{1C378CE9-490D-4ED1-8535-2E761A6C8DBC}" dt="2020-01-02T12:16:50.518" v="374" actId="1076"/>
          <ac:spMkLst>
            <pc:docMk/>
            <pc:sldMk cId="3990177122" sldId="269"/>
            <ac:spMk id="11" creationId="{7698067A-0A9D-4F15-AB0E-E11B62ABBF7B}"/>
          </ac:spMkLst>
        </pc:spChg>
        <pc:spChg chg="del">
          <ac:chgData name="Friedrich Leou" userId="431eff4e7725b734" providerId="LiveId" clId="{1C378CE9-490D-4ED1-8535-2E761A6C8DBC}" dt="2020-01-02T12:15:00.072" v="342" actId="478"/>
          <ac:spMkLst>
            <pc:docMk/>
            <pc:sldMk cId="3990177122" sldId="269"/>
            <ac:spMk id="12" creationId="{5C3A5575-6627-42DB-B187-3FEB27B2E885}"/>
          </ac:spMkLst>
        </pc:spChg>
        <pc:spChg chg="del">
          <ac:chgData name="Friedrich Leou" userId="431eff4e7725b734" providerId="LiveId" clId="{1C378CE9-490D-4ED1-8535-2E761A6C8DBC}" dt="2020-01-02T12:13:16.705" v="293" actId="478"/>
          <ac:spMkLst>
            <pc:docMk/>
            <pc:sldMk cId="3990177122" sldId="269"/>
            <ac:spMk id="14" creationId="{239FE563-72E3-4241-AC3E-9E2501199809}"/>
          </ac:spMkLst>
        </pc:spChg>
        <pc:spChg chg="del">
          <ac:chgData name="Friedrich Leou" userId="431eff4e7725b734" providerId="LiveId" clId="{1C378CE9-490D-4ED1-8535-2E761A6C8DBC}" dt="2020-01-02T12:13:16.705" v="293" actId="478"/>
          <ac:spMkLst>
            <pc:docMk/>
            <pc:sldMk cId="3990177122" sldId="269"/>
            <ac:spMk id="15" creationId="{F9E17142-CC84-4EC4-85A8-0436013548A9}"/>
          </ac:spMkLst>
        </pc:spChg>
        <pc:spChg chg="del">
          <ac:chgData name="Friedrich Leou" userId="431eff4e7725b734" providerId="LiveId" clId="{1C378CE9-490D-4ED1-8535-2E761A6C8DBC}" dt="2020-01-02T12:13:16.705" v="293" actId="478"/>
          <ac:spMkLst>
            <pc:docMk/>
            <pc:sldMk cId="3990177122" sldId="269"/>
            <ac:spMk id="16" creationId="{F2F83238-83A9-4DCE-9B76-7BB019D0278A}"/>
          </ac:spMkLst>
        </pc:spChg>
        <pc:spChg chg="del">
          <ac:chgData name="Friedrich Leou" userId="431eff4e7725b734" providerId="LiveId" clId="{1C378CE9-490D-4ED1-8535-2E761A6C8DBC}" dt="2020-01-02T12:13:16.705" v="293" actId="478"/>
          <ac:spMkLst>
            <pc:docMk/>
            <pc:sldMk cId="3990177122" sldId="269"/>
            <ac:spMk id="17" creationId="{A9D375BE-0B9F-46ED-87FD-FB9E53867918}"/>
          </ac:spMkLst>
        </pc:spChg>
        <pc:spChg chg="add mod">
          <ac:chgData name="Friedrich Leou" userId="431eff4e7725b734" providerId="LiveId" clId="{1C378CE9-490D-4ED1-8535-2E761A6C8DBC}" dt="2020-01-02T12:17:04.130" v="376" actId="1035"/>
          <ac:spMkLst>
            <pc:docMk/>
            <pc:sldMk cId="3990177122" sldId="269"/>
            <ac:spMk id="19" creationId="{DF2992D9-B17B-43BC-8DDD-DFBB22025E9B}"/>
          </ac:spMkLst>
        </pc:spChg>
        <pc:spChg chg="add mod">
          <ac:chgData name="Friedrich Leou" userId="431eff4e7725b734" providerId="LiveId" clId="{1C378CE9-490D-4ED1-8535-2E761A6C8DBC}" dt="2020-01-02T12:17:04.130" v="376" actId="1035"/>
          <ac:spMkLst>
            <pc:docMk/>
            <pc:sldMk cId="3990177122" sldId="269"/>
            <ac:spMk id="20" creationId="{C9E1560C-7AB1-4885-99CC-C5D50222ECF2}"/>
          </ac:spMkLst>
        </pc:spChg>
        <pc:picChg chg="add mod">
          <ac:chgData name="Friedrich Leou" userId="431eff4e7725b734" providerId="LiveId" clId="{1C378CE9-490D-4ED1-8535-2E761A6C8DBC}" dt="2020-01-02T12:14:13.065" v="310" actId="14100"/>
          <ac:picMkLst>
            <pc:docMk/>
            <pc:sldMk cId="3990177122" sldId="269"/>
            <ac:picMk id="18" creationId="{89C90606-D370-47C7-89E9-FDBC0C55C632}"/>
          </ac:picMkLst>
        </pc:picChg>
      </pc:sldChg>
      <pc:sldChg chg="addSp delSp modSp add modTransition">
        <pc:chgData name="Friedrich Leou" userId="431eff4e7725b734" providerId="LiveId" clId="{1C378CE9-490D-4ED1-8535-2E761A6C8DBC}" dt="2020-01-02T13:06:54.887" v="1271"/>
        <pc:sldMkLst>
          <pc:docMk/>
          <pc:sldMk cId="3259582886" sldId="270"/>
        </pc:sldMkLst>
        <pc:spChg chg="mod">
          <ac:chgData name="Friedrich Leou" userId="431eff4e7725b734" providerId="LiveId" clId="{1C378CE9-490D-4ED1-8535-2E761A6C8DBC}" dt="2020-01-02T12:20:17.676" v="409" actId="1076"/>
          <ac:spMkLst>
            <pc:docMk/>
            <pc:sldMk cId="3259582886" sldId="270"/>
            <ac:spMk id="2" creationId="{8EA070DF-E341-494C-8BFC-C2D976BA75B4}"/>
          </ac:spMkLst>
        </pc:spChg>
        <pc:spChg chg="mod">
          <ac:chgData name="Friedrich Leou" userId="431eff4e7725b734" providerId="LiveId" clId="{1C378CE9-490D-4ED1-8535-2E761A6C8DBC}" dt="2020-01-02T12:20:17.676" v="409" actId="1076"/>
          <ac:spMkLst>
            <pc:docMk/>
            <pc:sldMk cId="3259582886" sldId="270"/>
            <ac:spMk id="10" creationId="{DB735ED9-D1A1-4ADC-997F-A4CF7114897B}"/>
          </ac:spMkLst>
        </pc:spChg>
        <pc:spChg chg="mod">
          <ac:chgData name="Friedrich Leou" userId="431eff4e7725b734" providerId="LiveId" clId="{1C378CE9-490D-4ED1-8535-2E761A6C8DBC}" dt="2020-01-02T12:19:47.357" v="406" actId="14100"/>
          <ac:spMkLst>
            <pc:docMk/>
            <pc:sldMk cId="3259582886" sldId="270"/>
            <ac:spMk id="11" creationId="{7698067A-0A9D-4F15-AB0E-E11B62ABBF7B}"/>
          </ac:spMkLst>
        </pc:spChg>
        <pc:spChg chg="add mod">
          <ac:chgData name="Friedrich Leou" userId="431eff4e7725b734" providerId="LiveId" clId="{1C378CE9-490D-4ED1-8535-2E761A6C8DBC}" dt="2020-01-02T12:19:47.357" v="406" actId="14100"/>
          <ac:spMkLst>
            <pc:docMk/>
            <pc:sldMk cId="3259582886" sldId="270"/>
            <ac:spMk id="14" creationId="{ADBA0EA5-C36C-49F2-808C-AC035F5113F8}"/>
          </ac:spMkLst>
        </pc:spChg>
        <pc:spChg chg="add mod">
          <ac:chgData name="Friedrich Leou" userId="431eff4e7725b734" providerId="LiveId" clId="{1C378CE9-490D-4ED1-8535-2E761A6C8DBC}" dt="2020-01-02T12:19:47.357" v="406" actId="14100"/>
          <ac:spMkLst>
            <pc:docMk/>
            <pc:sldMk cId="3259582886" sldId="270"/>
            <ac:spMk id="15" creationId="{35FC1B56-AE75-42C4-80D2-ABAA2FC6D243}"/>
          </ac:spMkLst>
        </pc:spChg>
        <pc:spChg chg="add del">
          <ac:chgData name="Friedrich Leou" userId="431eff4e7725b734" providerId="LiveId" clId="{1C378CE9-490D-4ED1-8535-2E761A6C8DBC}" dt="2020-01-02T12:53:26.026" v="1212"/>
          <ac:spMkLst>
            <pc:docMk/>
            <pc:sldMk cId="3259582886" sldId="270"/>
            <ac:spMk id="16" creationId="{20B2F506-9B28-4D36-BA8C-1FC57182519A}"/>
          </ac:spMkLst>
        </pc:spChg>
        <pc:spChg chg="add del">
          <ac:chgData name="Friedrich Leou" userId="431eff4e7725b734" providerId="LiveId" clId="{1C378CE9-490D-4ED1-8535-2E761A6C8DBC}" dt="2020-01-02T12:53:26.026" v="1212"/>
          <ac:spMkLst>
            <pc:docMk/>
            <pc:sldMk cId="3259582886" sldId="270"/>
            <ac:spMk id="17" creationId="{4670A006-2ADB-4CCF-9195-7B4F2FB072E8}"/>
          </ac:spMkLst>
        </pc:spChg>
        <pc:spChg chg="del mod">
          <ac:chgData name="Friedrich Leou" userId="431eff4e7725b734" providerId="LiveId" clId="{1C378CE9-490D-4ED1-8535-2E761A6C8DBC}" dt="2020-01-02T12:21:23.922" v="439" actId="478"/>
          <ac:spMkLst>
            <pc:docMk/>
            <pc:sldMk cId="3259582886" sldId="270"/>
            <ac:spMk id="19" creationId="{DF2992D9-B17B-43BC-8DDD-DFBB22025E9B}"/>
          </ac:spMkLst>
        </pc:spChg>
        <pc:spChg chg="del mod">
          <ac:chgData name="Friedrich Leou" userId="431eff4e7725b734" providerId="LiveId" clId="{1C378CE9-490D-4ED1-8535-2E761A6C8DBC}" dt="2020-01-02T12:21:23.922" v="439" actId="478"/>
          <ac:spMkLst>
            <pc:docMk/>
            <pc:sldMk cId="3259582886" sldId="270"/>
            <ac:spMk id="20" creationId="{C9E1560C-7AB1-4885-99CC-C5D50222ECF2}"/>
          </ac:spMkLst>
        </pc:spChg>
        <pc:spChg chg="add mod">
          <ac:chgData name="Friedrich Leou" userId="431eff4e7725b734" providerId="LiveId" clId="{1C378CE9-490D-4ED1-8535-2E761A6C8DBC}" dt="2020-01-02T12:53:28.441" v="1214" actId="1076"/>
          <ac:spMkLst>
            <pc:docMk/>
            <pc:sldMk cId="3259582886" sldId="270"/>
            <ac:spMk id="21" creationId="{08CA7C26-FBE6-4F7F-8FDF-E5CD6B1D0EC5}"/>
          </ac:spMkLst>
        </pc:spChg>
        <pc:spChg chg="add mod">
          <ac:chgData name="Friedrich Leou" userId="431eff4e7725b734" providerId="LiveId" clId="{1C378CE9-490D-4ED1-8535-2E761A6C8DBC}" dt="2020-01-02T12:53:28.441" v="1214" actId="1076"/>
          <ac:spMkLst>
            <pc:docMk/>
            <pc:sldMk cId="3259582886" sldId="270"/>
            <ac:spMk id="22" creationId="{C2ECAB90-0880-4A54-BA26-094F64C3C4F1}"/>
          </ac:spMkLst>
        </pc:spChg>
        <pc:picChg chg="add mod">
          <ac:chgData name="Friedrich Leou" userId="431eff4e7725b734" providerId="LiveId" clId="{1C378CE9-490D-4ED1-8535-2E761A6C8DBC}" dt="2020-01-02T12:53:25.448" v="1211" actId="1076"/>
          <ac:picMkLst>
            <pc:docMk/>
            <pc:sldMk cId="3259582886" sldId="270"/>
            <ac:picMk id="12" creationId="{B7E1FB95-DBDF-4852-84E8-EABF938575D9}"/>
          </ac:picMkLst>
        </pc:picChg>
        <pc:picChg chg="del">
          <ac:chgData name="Friedrich Leou" userId="431eff4e7725b734" providerId="LiveId" clId="{1C378CE9-490D-4ED1-8535-2E761A6C8DBC}" dt="2020-01-02T12:17:24.156" v="378" actId="478"/>
          <ac:picMkLst>
            <pc:docMk/>
            <pc:sldMk cId="3259582886" sldId="270"/>
            <ac:picMk id="18" creationId="{89C90606-D370-47C7-89E9-FDBC0C55C632}"/>
          </ac:picMkLst>
        </pc:picChg>
      </pc:sldChg>
      <pc:sldChg chg="addSp delSp modSp add modTransition">
        <pc:chgData name="Friedrich Leou" userId="431eff4e7725b734" providerId="LiveId" clId="{1C378CE9-490D-4ED1-8535-2E761A6C8DBC}" dt="2020-01-02T13:06:54.887" v="1271"/>
        <pc:sldMkLst>
          <pc:docMk/>
          <pc:sldMk cId="3241344363" sldId="271"/>
        </pc:sldMkLst>
        <pc:spChg chg="mod">
          <ac:chgData name="Friedrich Leou" userId="431eff4e7725b734" providerId="LiveId" clId="{1C378CE9-490D-4ED1-8535-2E761A6C8DBC}" dt="2020-01-02T12:21:14.502" v="436"/>
          <ac:spMkLst>
            <pc:docMk/>
            <pc:sldMk cId="3241344363" sldId="271"/>
            <ac:spMk id="2" creationId="{8EA070DF-E341-494C-8BFC-C2D976BA75B4}"/>
          </ac:spMkLst>
        </pc:spChg>
        <pc:spChg chg="mod">
          <ac:chgData name="Friedrich Leou" userId="431eff4e7725b734" providerId="LiveId" clId="{1C378CE9-490D-4ED1-8535-2E761A6C8DBC}" dt="2020-01-02T12:21:46.016" v="446" actId="1076"/>
          <ac:spMkLst>
            <pc:docMk/>
            <pc:sldMk cId="3241344363" sldId="271"/>
            <ac:spMk id="6" creationId="{04ADDCB0-8C10-4ACD-9FC1-ACC2906A81A2}"/>
          </ac:spMkLst>
        </pc:spChg>
        <pc:spChg chg="mod">
          <ac:chgData name="Friedrich Leou" userId="431eff4e7725b734" providerId="LiveId" clId="{1C378CE9-490D-4ED1-8535-2E761A6C8DBC}" dt="2020-01-02T12:21:05.175" v="416" actId="1076"/>
          <ac:spMkLst>
            <pc:docMk/>
            <pc:sldMk cId="3241344363" sldId="271"/>
            <ac:spMk id="10" creationId="{DB735ED9-D1A1-4ADC-997F-A4CF7114897B}"/>
          </ac:spMkLst>
        </pc:spChg>
        <pc:spChg chg="mod">
          <ac:chgData name="Friedrich Leou" userId="431eff4e7725b734" providerId="LiveId" clId="{1C378CE9-490D-4ED1-8535-2E761A6C8DBC}" dt="2020-01-02T12:22:41.388" v="465"/>
          <ac:spMkLst>
            <pc:docMk/>
            <pc:sldMk cId="3241344363" sldId="271"/>
            <ac:spMk id="11" creationId="{7698067A-0A9D-4F15-AB0E-E11B62ABBF7B}"/>
          </ac:spMkLst>
        </pc:spChg>
        <pc:spChg chg="del">
          <ac:chgData name="Friedrich Leou" userId="431eff4e7725b734" providerId="LiveId" clId="{1C378CE9-490D-4ED1-8535-2E761A6C8DBC}" dt="2020-01-02T12:21:40.498" v="443" actId="478"/>
          <ac:spMkLst>
            <pc:docMk/>
            <pc:sldMk cId="3241344363" sldId="271"/>
            <ac:spMk id="14" creationId="{ADBA0EA5-C36C-49F2-808C-AC035F5113F8}"/>
          </ac:spMkLst>
        </pc:spChg>
        <pc:spChg chg="del">
          <ac:chgData name="Friedrich Leou" userId="431eff4e7725b734" providerId="LiveId" clId="{1C378CE9-490D-4ED1-8535-2E761A6C8DBC}" dt="2020-01-02T12:21:42.472" v="444" actId="478"/>
          <ac:spMkLst>
            <pc:docMk/>
            <pc:sldMk cId="3241344363" sldId="271"/>
            <ac:spMk id="15" creationId="{35FC1B56-AE75-42C4-80D2-ABAA2FC6D243}"/>
          </ac:spMkLst>
        </pc:spChg>
        <pc:spChg chg="add mod">
          <ac:chgData name="Friedrich Leou" userId="431eff4e7725b734" providerId="LiveId" clId="{1C378CE9-490D-4ED1-8535-2E761A6C8DBC}" dt="2020-01-02T12:22:49.050" v="466" actId="20577"/>
          <ac:spMkLst>
            <pc:docMk/>
            <pc:sldMk cId="3241344363" sldId="271"/>
            <ac:spMk id="17" creationId="{39538BBD-CD35-4512-9659-77E0E12954C0}"/>
          </ac:spMkLst>
        </pc:spChg>
        <pc:spChg chg="del">
          <ac:chgData name="Friedrich Leou" userId="431eff4e7725b734" providerId="LiveId" clId="{1C378CE9-490D-4ED1-8535-2E761A6C8DBC}" dt="2020-01-02T12:21:17.684" v="437" actId="478"/>
          <ac:spMkLst>
            <pc:docMk/>
            <pc:sldMk cId="3241344363" sldId="271"/>
            <ac:spMk id="19" creationId="{DF2992D9-B17B-43BC-8DDD-DFBB22025E9B}"/>
          </ac:spMkLst>
        </pc:spChg>
        <pc:spChg chg="del">
          <ac:chgData name="Friedrich Leou" userId="431eff4e7725b734" providerId="LiveId" clId="{1C378CE9-490D-4ED1-8535-2E761A6C8DBC}" dt="2020-01-02T12:21:17.684" v="437" actId="478"/>
          <ac:spMkLst>
            <pc:docMk/>
            <pc:sldMk cId="3241344363" sldId="271"/>
            <ac:spMk id="20" creationId="{C9E1560C-7AB1-4885-99CC-C5D50222ECF2}"/>
          </ac:spMkLst>
        </pc:spChg>
        <pc:picChg chg="del">
          <ac:chgData name="Friedrich Leou" userId="431eff4e7725b734" providerId="LiveId" clId="{1C378CE9-490D-4ED1-8535-2E761A6C8DBC}" dt="2020-01-02T12:20:46.277" v="411" actId="478"/>
          <ac:picMkLst>
            <pc:docMk/>
            <pc:sldMk cId="3241344363" sldId="271"/>
            <ac:picMk id="12" creationId="{B7E1FB95-DBDF-4852-84E8-EABF938575D9}"/>
          </ac:picMkLst>
        </pc:picChg>
        <pc:picChg chg="add mod">
          <ac:chgData name="Friedrich Leou" userId="431eff4e7725b734" providerId="LiveId" clId="{1C378CE9-490D-4ED1-8535-2E761A6C8DBC}" dt="2020-01-02T12:20:54.468" v="414" actId="1440"/>
          <ac:picMkLst>
            <pc:docMk/>
            <pc:sldMk cId="3241344363" sldId="271"/>
            <ac:picMk id="16" creationId="{AFD666F2-A588-4544-B6C0-79B04FA2C4A6}"/>
          </ac:picMkLst>
        </pc:picChg>
        <pc:picChg chg="add del mod">
          <ac:chgData name="Friedrich Leou" userId="431eff4e7725b734" providerId="LiveId" clId="{1C378CE9-490D-4ED1-8535-2E761A6C8DBC}" dt="2020-01-02T12:53:39.860" v="1218"/>
          <ac:picMkLst>
            <pc:docMk/>
            <pc:sldMk cId="3241344363" sldId="271"/>
            <ac:picMk id="18" creationId="{7B04215A-C7B7-4C94-A787-4CEC01D8AAC1}"/>
          </ac:picMkLst>
        </pc:picChg>
        <pc:picChg chg="add mod">
          <ac:chgData name="Friedrich Leou" userId="431eff4e7725b734" providerId="LiveId" clId="{1C378CE9-490D-4ED1-8535-2E761A6C8DBC}" dt="2020-01-02T12:53:43.795" v="1220" actId="1076"/>
          <ac:picMkLst>
            <pc:docMk/>
            <pc:sldMk cId="3241344363" sldId="271"/>
            <ac:picMk id="21" creationId="{B0E8962A-1861-4891-B4C2-4E3D4626DF84}"/>
          </ac:picMkLst>
        </pc:picChg>
      </pc:sldChg>
      <pc:sldChg chg="addSp delSp modSp add modTransition">
        <pc:chgData name="Friedrich Leou" userId="431eff4e7725b734" providerId="LiveId" clId="{1C378CE9-490D-4ED1-8535-2E761A6C8DBC}" dt="2020-01-02T13:06:54.887" v="1271"/>
        <pc:sldMkLst>
          <pc:docMk/>
          <pc:sldMk cId="3787981149" sldId="272"/>
        </pc:sldMkLst>
        <pc:spChg chg="mod">
          <ac:chgData name="Friedrich Leou" userId="431eff4e7725b734" providerId="LiveId" clId="{1C378CE9-490D-4ED1-8535-2E761A6C8DBC}" dt="2020-01-02T12:27:57.679" v="578" actId="1076"/>
          <ac:spMkLst>
            <pc:docMk/>
            <pc:sldMk cId="3787981149" sldId="272"/>
            <ac:spMk id="2" creationId="{8EA070DF-E341-494C-8BFC-C2D976BA75B4}"/>
          </ac:spMkLst>
        </pc:spChg>
        <pc:spChg chg="mod">
          <ac:chgData name="Friedrich Leou" userId="431eff4e7725b734" providerId="LiveId" clId="{1C378CE9-490D-4ED1-8535-2E761A6C8DBC}" dt="2020-01-02T12:27:15.180" v="538" actId="1076"/>
          <ac:spMkLst>
            <pc:docMk/>
            <pc:sldMk cId="3787981149" sldId="272"/>
            <ac:spMk id="6" creationId="{04ADDCB0-8C10-4ACD-9FC1-ACC2906A81A2}"/>
          </ac:spMkLst>
        </pc:spChg>
        <pc:spChg chg="mod">
          <ac:chgData name="Friedrich Leou" userId="431eff4e7725b734" providerId="LiveId" clId="{1C378CE9-490D-4ED1-8535-2E761A6C8DBC}" dt="2020-01-02T12:27:57.679" v="578" actId="1076"/>
          <ac:spMkLst>
            <pc:docMk/>
            <pc:sldMk cId="3787981149" sldId="272"/>
            <ac:spMk id="10" creationId="{DB735ED9-D1A1-4ADC-997F-A4CF7114897B}"/>
          </ac:spMkLst>
        </pc:spChg>
        <pc:spChg chg="mod">
          <ac:chgData name="Friedrich Leou" userId="431eff4e7725b734" providerId="LiveId" clId="{1C378CE9-490D-4ED1-8535-2E761A6C8DBC}" dt="2020-01-02T12:28:10.842" v="580" actId="1076"/>
          <ac:spMkLst>
            <pc:docMk/>
            <pc:sldMk cId="3787981149" sldId="272"/>
            <ac:spMk id="11" creationId="{7698067A-0A9D-4F15-AB0E-E11B62ABBF7B}"/>
          </ac:spMkLst>
        </pc:spChg>
        <pc:spChg chg="add del mod">
          <ac:chgData name="Friedrich Leou" userId="431eff4e7725b734" providerId="LiveId" clId="{1C378CE9-490D-4ED1-8535-2E761A6C8DBC}" dt="2020-01-02T12:28:15.658" v="581" actId="1076"/>
          <ac:spMkLst>
            <pc:docMk/>
            <pc:sldMk cId="3787981149" sldId="272"/>
            <ac:spMk id="17" creationId="{39538BBD-CD35-4512-9659-77E0E12954C0}"/>
          </ac:spMkLst>
        </pc:spChg>
        <pc:picChg chg="add mod">
          <ac:chgData name="Friedrich Leou" userId="431eff4e7725b734" providerId="LiveId" clId="{1C378CE9-490D-4ED1-8535-2E761A6C8DBC}" dt="2020-01-02T12:27:44.783" v="573" actId="1440"/>
          <ac:picMkLst>
            <pc:docMk/>
            <pc:sldMk cId="3787981149" sldId="272"/>
            <ac:picMk id="12" creationId="{77466979-1B1D-4D8C-B644-D6C5E8C842EA}"/>
          </ac:picMkLst>
        </pc:picChg>
        <pc:picChg chg="add del">
          <ac:chgData name="Friedrich Leou" userId="431eff4e7725b734" providerId="LiveId" clId="{1C378CE9-490D-4ED1-8535-2E761A6C8DBC}" dt="2020-01-02T12:26:02.438" v="523" actId="478"/>
          <ac:picMkLst>
            <pc:docMk/>
            <pc:sldMk cId="3787981149" sldId="272"/>
            <ac:picMk id="16" creationId="{AFD666F2-A588-4544-B6C0-79B04FA2C4A6}"/>
          </ac:picMkLst>
        </pc:picChg>
      </pc:sldChg>
      <pc:sldChg chg="addSp modSp add ord modTransition">
        <pc:chgData name="Friedrich Leou" userId="431eff4e7725b734" providerId="LiveId" clId="{1C378CE9-490D-4ED1-8535-2E761A6C8DBC}" dt="2020-01-02T13:06:54.887" v="1271"/>
        <pc:sldMkLst>
          <pc:docMk/>
          <pc:sldMk cId="2803315861" sldId="273"/>
        </pc:sldMkLst>
        <pc:spChg chg="mod">
          <ac:chgData name="Friedrich Leou" userId="431eff4e7725b734" providerId="LiveId" clId="{1C378CE9-490D-4ED1-8535-2E761A6C8DBC}" dt="2020-01-02T12:23:33.170" v="470" actId="20577"/>
          <ac:spMkLst>
            <pc:docMk/>
            <pc:sldMk cId="2803315861" sldId="273"/>
            <ac:spMk id="6" creationId="{4C6AB871-DBDB-4410-AE10-6F19DA17CF34}"/>
          </ac:spMkLst>
        </pc:spChg>
        <pc:spChg chg="mod">
          <ac:chgData name="Friedrich Leou" userId="431eff4e7725b734" providerId="LiveId" clId="{1C378CE9-490D-4ED1-8535-2E761A6C8DBC}" dt="2020-01-02T12:23:41.659" v="496"/>
          <ac:spMkLst>
            <pc:docMk/>
            <pc:sldMk cId="2803315861" sldId="273"/>
            <ac:spMk id="9" creationId="{DD95052F-76DF-4BB2-AC4C-A4F25B7A1EB5}"/>
          </ac:spMkLst>
        </pc:spChg>
        <pc:spChg chg="add mod">
          <ac:chgData name="Friedrich Leou" userId="431eff4e7725b734" providerId="LiveId" clId="{1C378CE9-490D-4ED1-8535-2E761A6C8DBC}" dt="2020-01-02T12:54:16.533" v="1224" actId="1076"/>
          <ac:spMkLst>
            <pc:docMk/>
            <pc:sldMk cId="2803315861" sldId="273"/>
            <ac:spMk id="10" creationId="{D8292ABC-E349-4805-A2F4-E53E1ABBAE89}"/>
          </ac:spMkLst>
        </pc:spChg>
        <pc:spChg chg="add mod">
          <ac:chgData name="Friedrich Leou" userId="431eff4e7725b734" providerId="LiveId" clId="{1C378CE9-490D-4ED1-8535-2E761A6C8DBC}" dt="2020-01-02T12:54:16.533" v="1224" actId="1076"/>
          <ac:spMkLst>
            <pc:docMk/>
            <pc:sldMk cId="2803315861" sldId="273"/>
            <ac:spMk id="11" creationId="{A10E4182-71D6-4888-B640-156B8A40249F}"/>
          </ac:spMkLst>
        </pc:spChg>
        <pc:picChg chg="add mod">
          <ac:chgData name="Friedrich Leou" userId="431eff4e7725b734" providerId="LiveId" clId="{1C378CE9-490D-4ED1-8535-2E761A6C8DBC}" dt="2020-01-02T12:53:59.501" v="1222" actId="1076"/>
          <ac:picMkLst>
            <pc:docMk/>
            <pc:sldMk cId="2803315861" sldId="273"/>
            <ac:picMk id="8" creationId="{CDD12D13-223B-495F-B9A6-806D1A5327F4}"/>
          </ac:picMkLst>
        </pc:picChg>
      </pc:sldChg>
      <pc:sldChg chg="addSp delSp modSp add modTransition">
        <pc:chgData name="Friedrich Leou" userId="431eff4e7725b734" providerId="LiveId" clId="{1C378CE9-490D-4ED1-8535-2E761A6C8DBC}" dt="2020-01-02T13:06:54.887" v="1271"/>
        <pc:sldMkLst>
          <pc:docMk/>
          <pc:sldMk cId="3300838095" sldId="274"/>
        </pc:sldMkLst>
        <pc:spChg chg="mod">
          <ac:chgData name="Friedrich Leou" userId="431eff4e7725b734" providerId="LiveId" clId="{1C378CE9-490D-4ED1-8535-2E761A6C8DBC}" dt="2020-01-02T12:29:21.886" v="621" actId="1076"/>
          <ac:spMkLst>
            <pc:docMk/>
            <pc:sldMk cId="3300838095" sldId="274"/>
            <ac:spMk id="2" creationId="{8EA070DF-E341-494C-8BFC-C2D976BA75B4}"/>
          </ac:spMkLst>
        </pc:spChg>
        <pc:spChg chg="mod">
          <ac:chgData name="Friedrich Leou" userId="431eff4e7725b734" providerId="LiveId" clId="{1C378CE9-490D-4ED1-8535-2E761A6C8DBC}" dt="2020-01-02T12:29:21.886" v="621" actId="1076"/>
          <ac:spMkLst>
            <pc:docMk/>
            <pc:sldMk cId="3300838095" sldId="274"/>
            <ac:spMk id="10" creationId="{DB735ED9-D1A1-4ADC-997F-A4CF7114897B}"/>
          </ac:spMkLst>
        </pc:spChg>
        <pc:spChg chg="mod">
          <ac:chgData name="Friedrich Leou" userId="431eff4e7725b734" providerId="LiveId" clId="{1C378CE9-490D-4ED1-8535-2E761A6C8DBC}" dt="2020-01-02T12:29:03.057" v="592" actId="1076"/>
          <ac:spMkLst>
            <pc:docMk/>
            <pc:sldMk cId="3300838095" sldId="274"/>
            <ac:spMk id="11" creationId="{7698067A-0A9D-4F15-AB0E-E11B62ABBF7B}"/>
          </ac:spMkLst>
        </pc:spChg>
        <pc:spChg chg="mod">
          <ac:chgData name="Friedrich Leou" userId="431eff4e7725b734" providerId="LiveId" clId="{1C378CE9-490D-4ED1-8535-2E761A6C8DBC}" dt="2020-01-02T12:28:52.331" v="590" actId="1076"/>
          <ac:spMkLst>
            <pc:docMk/>
            <pc:sldMk cId="3300838095" sldId="274"/>
            <ac:spMk id="17" creationId="{39538BBD-CD35-4512-9659-77E0E12954C0}"/>
          </ac:spMkLst>
        </pc:spChg>
        <pc:picChg chg="del mod">
          <ac:chgData name="Friedrich Leou" userId="431eff4e7725b734" providerId="LiveId" clId="{1C378CE9-490D-4ED1-8535-2E761A6C8DBC}" dt="2020-01-02T12:28:31.717" v="584" actId="478"/>
          <ac:picMkLst>
            <pc:docMk/>
            <pc:sldMk cId="3300838095" sldId="274"/>
            <ac:picMk id="12" creationId="{77466979-1B1D-4D8C-B644-D6C5E8C842EA}"/>
          </ac:picMkLst>
        </pc:picChg>
        <pc:picChg chg="add mod">
          <ac:chgData name="Friedrich Leou" userId="431eff4e7725b734" providerId="LiveId" clId="{1C378CE9-490D-4ED1-8535-2E761A6C8DBC}" dt="2020-01-02T12:28:39.921" v="587" actId="1440"/>
          <ac:picMkLst>
            <pc:docMk/>
            <pc:sldMk cId="3300838095" sldId="274"/>
            <ac:picMk id="14" creationId="{735FCED2-97C6-4396-81D9-81B54F6548F4}"/>
          </ac:picMkLst>
        </pc:picChg>
        <pc:picChg chg="add mod">
          <ac:chgData name="Friedrich Leou" userId="431eff4e7725b734" providerId="LiveId" clId="{1C378CE9-490D-4ED1-8535-2E761A6C8DBC}" dt="2020-01-02T12:54:56.111" v="1228" actId="1076"/>
          <ac:picMkLst>
            <pc:docMk/>
            <pc:sldMk cId="3300838095" sldId="274"/>
            <ac:picMk id="15" creationId="{012AEB7B-C619-4F65-B3D5-8C1FD098DF3A}"/>
          </ac:picMkLst>
        </pc:picChg>
      </pc:sldChg>
      <pc:sldChg chg="addSp delSp modSp add modTransition">
        <pc:chgData name="Friedrich Leou" userId="431eff4e7725b734" providerId="LiveId" clId="{1C378CE9-490D-4ED1-8535-2E761A6C8DBC}" dt="2020-01-02T13:06:54.887" v="1271"/>
        <pc:sldMkLst>
          <pc:docMk/>
          <pc:sldMk cId="736422039" sldId="275"/>
        </pc:sldMkLst>
        <pc:spChg chg="mod">
          <ac:chgData name="Friedrich Leou" userId="431eff4e7725b734" providerId="LiveId" clId="{1C378CE9-490D-4ED1-8535-2E761A6C8DBC}" dt="2020-01-02T12:30:16.214" v="653" actId="1076"/>
          <ac:spMkLst>
            <pc:docMk/>
            <pc:sldMk cId="736422039" sldId="275"/>
            <ac:spMk id="2" creationId="{8EA070DF-E341-494C-8BFC-C2D976BA75B4}"/>
          </ac:spMkLst>
        </pc:spChg>
        <pc:spChg chg="mod">
          <ac:chgData name="Friedrich Leou" userId="431eff4e7725b734" providerId="LiveId" clId="{1C378CE9-490D-4ED1-8535-2E761A6C8DBC}" dt="2020-01-02T12:30:01.458" v="628" actId="1076"/>
          <ac:spMkLst>
            <pc:docMk/>
            <pc:sldMk cId="736422039" sldId="275"/>
            <ac:spMk id="10" creationId="{DB735ED9-D1A1-4ADC-997F-A4CF7114897B}"/>
          </ac:spMkLst>
        </pc:spChg>
        <pc:spChg chg="mod">
          <ac:chgData name="Friedrich Leou" userId="431eff4e7725b734" providerId="LiveId" clId="{1C378CE9-490D-4ED1-8535-2E761A6C8DBC}" dt="2020-01-02T12:30:53.226" v="683" actId="1076"/>
          <ac:spMkLst>
            <pc:docMk/>
            <pc:sldMk cId="736422039" sldId="275"/>
            <ac:spMk id="11" creationId="{7698067A-0A9D-4F15-AB0E-E11B62ABBF7B}"/>
          </ac:spMkLst>
        </pc:spChg>
        <pc:spChg chg="mod">
          <ac:chgData name="Friedrich Leou" userId="431eff4e7725b734" providerId="LiveId" clId="{1C378CE9-490D-4ED1-8535-2E761A6C8DBC}" dt="2020-01-02T12:30:53.226" v="683" actId="1076"/>
          <ac:spMkLst>
            <pc:docMk/>
            <pc:sldMk cId="736422039" sldId="275"/>
            <ac:spMk id="17" creationId="{39538BBD-CD35-4512-9659-77E0E12954C0}"/>
          </ac:spMkLst>
        </pc:spChg>
        <pc:picChg chg="add mod">
          <ac:chgData name="Friedrich Leou" userId="431eff4e7725b734" providerId="LiveId" clId="{1C378CE9-490D-4ED1-8535-2E761A6C8DBC}" dt="2020-01-02T12:29:56.118" v="627" actId="1076"/>
          <ac:picMkLst>
            <pc:docMk/>
            <pc:sldMk cId="736422039" sldId="275"/>
            <ac:picMk id="12" creationId="{EE629443-9BDE-4EC0-95D5-435AE8259B65}"/>
          </ac:picMkLst>
        </pc:picChg>
        <pc:picChg chg="del">
          <ac:chgData name="Friedrich Leou" userId="431eff4e7725b734" providerId="LiveId" clId="{1C378CE9-490D-4ED1-8535-2E761A6C8DBC}" dt="2020-01-02T12:29:36.894" v="623" actId="478"/>
          <ac:picMkLst>
            <pc:docMk/>
            <pc:sldMk cId="736422039" sldId="275"/>
            <ac:picMk id="14" creationId="{735FCED2-97C6-4396-81D9-81B54F6548F4}"/>
          </ac:picMkLst>
        </pc:picChg>
        <pc:picChg chg="add mod">
          <ac:chgData name="Friedrich Leou" userId="431eff4e7725b734" providerId="LiveId" clId="{1C378CE9-490D-4ED1-8535-2E761A6C8DBC}" dt="2020-01-02T12:54:52.521" v="1226" actId="1076"/>
          <ac:picMkLst>
            <pc:docMk/>
            <pc:sldMk cId="736422039" sldId="275"/>
            <ac:picMk id="15" creationId="{05FBBD5E-5602-44CE-88C2-EB4299B21485}"/>
          </ac:picMkLst>
        </pc:picChg>
      </pc:sldChg>
      <pc:sldChg chg="add del">
        <pc:chgData name="Friedrich Leou" userId="431eff4e7725b734" providerId="LiveId" clId="{1C378CE9-490D-4ED1-8535-2E761A6C8DBC}" dt="2020-01-02T12:31:00.460" v="685" actId="47"/>
        <pc:sldMkLst>
          <pc:docMk/>
          <pc:sldMk cId="3650478202" sldId="276"/>
        </pc:sldMkLst>
      </pc:sldChg>
      <pc:sldChg chg="addSp modSp add ord modTransition">
        <pc:chgData name="Friedrich Leou" userId="431eff4e7725b734" providerId="LiveId" clId="{1C378CE9-490D-4ED1-8535-2E761A6C8DBC}" dt="2020-01-02T13:06:54.887" v="1271"/>
        <pc:sldMkLst>
          <pc:docMk/>
          <pc:sldMk cId="3791897512" sldId="276"/>
        </pc:sldMkLst>
        <pc:spChg chg="mod">
          <ac:chgData name="Friedrich Leou" userId="431eff4e7725b734" providerId="LiveId" clId="{1C378CE9-490D-4ED1-8535-2E761A6C8DBC}" dt="2020-01-02T12:31:05.914" v="688" actId="20577"/>
          <ac:spMkLst>
            <pc:docMk/>
            <pc:sldMk cId="3791897512" sldId="276"/>
            <ac:spMk id="6" creationId="{4C6AB871-DBDB-4410-AE10-6F19DA17CF34}"/>
          </ac:spMkLst>
        </pc:spChg>
        <pc:spChg chg="mod">
          <ac:chgData name="Friedrich Leou" userId="431eff4e7725b734" providerId="LiveId" clId="{1C378CE9-490D-4ED1-8535-2E761A6C8DBC}" dt="2020-01-02T12:31:26.360" v="690" actId="1076"/>
          <ac:spMkLst>
            <pc:docMk/>
            <pc:sldMk cId="3791897512" sldId="276"/>
            <ac:spMk id="9" creationId="{DD95052F-76DF-4BB2-AC4C-A4F25B7A1EB5}"/>
          </ac:spMkLst>
        </pc:spChg>
        <pc:picChg chg="add mod">
          <ac:chgData name="Friedrich Leou" userId="431eff4e7725b734" providerId="LiveId" clId="{1C378CE9-490D-4ED1-8535-2E761A6C8DBC}" dt="2020-01-02T12:55:17.417" v="1230" actId="1076"/>
          <ac:picMkLst>
            <pc:docMk/>
            <pc:sldMk cId="3791897512" sldId="276"/>
            <ac:picMk id="8" creationId="{DBCD1E5F-3AC2-4252-83DE-A1BCE59CF633}"/>
          </ac:picMkLst>
        </pc:picChg>
        <pc:picChg chg="add mod">
          <ac:chgData name="Friedrich Leou" userId="431eff4e7725b734" providerId="LiveId" clId="{1C378CE9-490D-4ED1-8535-2E761A6C8DBC}" dt="2020-01-02T12:55:28.375" v="1232" actId="1076"/>
          <ac:picMkLst>
            <pc:docMk/>
            <pc:sldMk cId="3791897512" sldId="276"/>
            <ac:picMk id="10" creationId="{9F41E381-45EE-4AAF-885A-32DB14D35B8E}"/>
          </ac:picMkLst>
        </pc:picChg>
      </pc:sldChg>
      <pc:sldChg chg="addSp delSp modSp add ord modTransition">
        <pc:chgData name="Friedrich Leou" userId="431eff4e7725b734" providerId="LiveId" clId="{1C378CE9-490D-4ED1-8535-2E761A6C8DBC}" dt="2020-01-02T13:06:54.887" v="1271"/>
        <pc:sldMkLst>
          <pc:docMk/>
          <pc:sldMk cId="3439442890" sldId="277"/>
        </pc:sldMkLst>
        <pc:spChg chg="mod">
          <ac:chgData name="Friedrich Leou" userId="431eff4e7725b734" providerId="LiveId" clId="{1C378CE9-490D-4ED1-8535-2E761A6C8DBC}" dt="2020-01-02T12:32:39.530" v="772" actId="1076"/>
          <ac:spMkLst>
            <pc:docMk/>
            <pc:sldMk cId="3439442890" sldId="277"/>
            <ac:spMk id="2" creationId="{8EA070DF-E341-494C-8BFC-C2D976BA75B4}"/>
          </ac:spMkLst>
        </pc:spChg>
        <pc:spChg chg="del">
          <ac:chgData name="Friedrich Leou" userId="431eff4e7725b734" providerId="LiveId" clId="{1C378CE9-490D-4ED1-8535-2E761A6C8DBC}" dt="2020-01-02T12:32:59.066" v="775" actId="478"/>
          <ac:spMkLst>
            <pc:docMk/>
            <pc:sldMk cId="3439442890" sldId="277"/>
            <ac:spMk id="6" creationId="{04ADDCB0-8C10-4ACD-9FC1-ACC2906A81A2}"/>
          </ac:spMkLst>
        </pc:spChg>
        <pc:spChg chg="mod">
          <ac:chgData name="Friedrich Leou" userId="431eff4e7725b734" providerId="LiveId" clId="{1C378CE9-490D-4ED1-8535-2E761A6C8DBC}" dt="2020-01-02T12:32:13.969" v="701" actId="1076"/>
          <ac:spMkLst>
            <pc:docMk/>
            <pc:sldMk cId="3439442890" sldId="277"/>
            <ac:spMk id="10" creationId="{DB735ED9-D1A1-4ADC-997F-A4CF7114897B}"/>
          </ac:spMkLst>
        </pc:spChg>
        <pc:spChg chg="mod">
          <ac:chgData name="Friedrich Leou" userId="431eff4e7725b734" providerId="LiveId" clId="{1C378CE9-490D-4ED1-8535-2E761A6C8DBC}" dt="2020-01-02T12:33:49.921" v="793" actId="113"/>
          <ac:spMkLst>
            <pc:docMk/>
            <pc:sldMk cId="3439442890" sldId="277"/>
            <ac:spMk id="11" creationId="{7698067A-0A9D-4F15-AB0E-E11B62ABBF7B}"/>
          </ac:spMkLst>
        </pc:spChg>
        <pc:spChg chg="del mod">
          <ac:chgData name="Friedrich Leou" userId="431eff4e7725b734" providerId="LiveId" clId="{1C378CE9-490D-4ED1-8535-2E761A6C8DBC}" dt="2020-01-02T12:33:18.802" v="780" actId="478"/>
          <ac:spMkLst>
            <pc:docMk/>
            <pc:sldMk cId="3439442890" sldId="277"/>
            <ac:spMk id="17" creationId="{39538BBD-CD35-4512-9659-77E0E12954C0}"/>
          </ac:spMkLst>
        </pc:spChg>
        <pc:picChg chg="del">
          <ac:chgData name="Friedrich Leou" userId="431eff4e7725b734" providerId="LiveId" clId="{1C378CE9-490D-4ED1-8535-2E761A6C8DBC}" dt="2020-01-02T12:31:46.789" v="693" actId="478"/>
          <ac:picMkLst>
            <pc:docMk/>
            <pc:sldMk cId="3439442890" sldId="277"/>
            <ac:picMk id="12" creationId="{EE629443-9BDE-4EC0-95D5-435AE8259B65}"/>
          </ac:picMkLst>
        </pc:picChg>
        <pc:picChg chg="add mod">
          <ac:chgData name="Friedrich Leou" userId="431eff4e7725b734" providerId="LiveId" clId="{1C378CE9-490D-4ED1-8535-2E761A6C8DBC}" dt="2020-01-02T12:32:07.419" v="700" actId="14100"/>
          <ac:picMkLst>
            <pc:docMk/>
            <pc:sldMk cId="3439442890" sldId="277"/>
            <ac:picMk id="14" creationId="{6FCF6ED3-E3D8-44BA-852D-53C4063FC4B2}"/>
          </ac:picMkLst>
        </pc:picChg>
        <pc:picChg chg="add mod">
          <ac:chgData name="Friedrich Leou" userId="431eff4e7725b734" providerId="LiveId" clId="{1C378CE9-490D-4ED1-8535-2E761A6C8DBC}" dt="2020-01-02T12:55:52.922" v="1236" actId="1076"/>
          <ac:picMkLst>
            <pc:docMk/>
            <pc:sldMk cId="3439442890" sldId="277"/>
            <ac:picMk id="15" creationId="{17D5EBAB-8520-4BAA-92A6-D6554841E39D}"/>
          </ac:picMkLst>
        </pc:picChg>
      </pc:sldChg>
      <pc:sldChg chg="addSp delSp modSp add modTransition">
        <pc:chgData name="Friedrich Leou" userId="431eff4e7725b734" providerId="LiveId" clId="{1C378CE9-490D-4ED1-8535-2E761A6C8DBC}" dt="2020-01-02T13:06:54.887" v="1271"/>
        <pc:sldMkLst>
          <pc:docMk/>
          <pc:sldMk cId="428305196" sldId="278"/>
        </pc:sldMkLst>
        <pc:spChg chg="mod">
          <ac:chgData name="Friedrich Leou" userId="431eff4e7725b734" providerId="LiveId" clId="{1C378CE9-490D-4ED1-8535-2E761A6C8DBC}" dt="2020-01-02T12:34:45.395" v="859" actId="1076"/>
          <ac:spMkLst>
            <pc:docMk/>
            <pc:sldMk cId="428305196" sldId="278"/>
            <ac:spMk id="2" creationId="{8EA070DF-E341-494C-8BFC-C2D976BA75B4}"/>
          </ac:spMkLst>
        </pc:spChg>
        <pc:spChg chg="mod">
          <ac:chgData name="Friedrich Leou" userId="431eff4e7725b734" providerId="LiveId" clId="{1C378CE9-490D-4ED1-8535-2E761A6C8DBC}" dt="2020-01-02T12:34:29.193" v="800" actId="1076"/>
          <ac:spMkLst>
            <pc:docMk/>
            <pc:sldMk cId="428305196" sldId="278"/>
            <ac:spMk id="10" creationId="{DB735ED9-D1A1-4ADC-997F-A4CF7114897B}"/>
          </ac:spMkLst>
        </pc:spChg>
        <pc:spChg chg="mod">
          <ac:chgData name="Friedrich Leou" userId="431eff4e7725b734" providerId="LiveId" clId="{1C378CE9-490D-4ED1-8535-2E761A6C8DBC}" dt="2020-01-02T12:35:25.753" v="872" actId="1076"/>
          <ac:spMkLst>
            <pc:docMk/>
            <pc:sldMk cId="428305196" sldId="278"/>
            <ac:spMk id="11" creationId="{7698067A-0A9D-4F15-AB0E-E11B62ABBF7B}"/>
          </ac:spMkLst>
        </pc:spChg>
        <pc:picChg chg="add mod">
          <ac:chgData name="Friedrich Leou" userId="431eff4e7725b734" providerId="LiveId" clId="{1C378CE9-490D-4ED1-8535-2E761A6C8DBC}" dt="2020-01-02T12:34:24.133" v="799" actId="1076"/>
          <ac:picMkLst>
            <pc:docMk/>
            <pc:sldMk cId="428305196" sldId="278"/>
            <ac:picMk id="8" creationId="{D6EE6D42-3151-4666-B277-17E5E3723C24}"/>
          </ac:picMkLst>
        </pc:picChg>
        <pc:picChg chg="add mod">
          <ac:chgData name="Friedrich Leou" userId="431eff4e7725b734" providerId="LiveId" clId="{1C378CE9-490D-4ED1-8535-2E761A6C8DBC}" dt="2020-01-02T12:55:45.478" v="1234" actId="1076"/>
          <ac:picMkLst>
            <pc:docMk/>
            <pc:sldMk cId="428305196" sldId="278"/>
            <ac:picMk id="9" creationId="{FCA30822-E5CB-4A83-8072-635CA259FCD4}"/>
          </ac:picMkLst>
        </pc:picChg>
        <pc:picChg chg="add mod">
          <ac:chgData name="Friedrich Leou" userId="431eff4e7725b734" providerId="LiveId" clId="{1C378CE9-490D-4ED1-8535-2E761A6C8DBC}" dt="2020-01-02T12:56:22.240" v="1243" actId="1076"/>
          <ac:picMkLst>
            <pc:docMk/>
            <pc:sldMk cId="428305196" sldId="278"/>
            <ac:picMk id="12" creationId="{08E4E047-71E4-43F6-B19A-4586826D00C0}"/>
          </ac:picMkLst>
        </pc:picChg>
        <pc:picChg chg="del">
          <ac:chgData name="Friedrich Leou" userId="431eff4e7725b734" providerId="LiveId" clId="{1C378CE9-490D-4ED1-8535-2E761A6C8DBC}" dt="2020-01-02T12:34:13.086" v="795" actId="478"/>
          <ac:picMkLst>
            <pc:docMk/>
            <pc:sldMk cId="428305196" sldId="278"/>
            <ac:picMk id="14" creationId="{6FCF6ED3-E3D8-44BA-852D-53C4063FC4B2}"/>
          </ac:picMkLst>
        </pc:picChg>
        <pc:picChg chg="add mod">
          <ac:chgData name="Friedrich Leou" userId="431eff4e7725b734" providerId="LiveId" clId="{1C378CE9-490D-4ED1-8535-2E761A6C8DBC}" dt="2020-01-02T12:56:22.240" v="1243" actId="1076"/>
          <ac:picMkLst>
            <pc:docMk/>
            <pc:sldMk cId="428305196" sldId="278"/>
            <ac:picMk id="15" creationId="{1C211A25-BC1B-407E-AA5A-9FB99AA01218}"/>
          </ac:picMkLst>
        </pc:picChg>
        <pc:picChg chg="add mod">
          <ac:chgData name="Friedrich Leou" userId="431eff4e7725b734" providerId="LiveId" clId="{1C378CE9-490D-4ED1-8535-2E761A6C8DBC}" dt="2020-01-02T12:56:22.240" v="1243" actId="1076"/>
          <ac:picMkLst>
            <pc:docMk/>
            <pc:sldMk cId="428305196" sldId="278"/>
            <ac:picMk id="16" creationId="{1EDAA791-738E-4B65-9016-857D8EB2714A}"/>
          </ac:picMkLst>
        </pc:picChg>
      </pc:sldChg>
      <pc:sldChg chg="addSp delSp modSp add modTransition">
        <pc:chgData name="Friedrich Leou" userId="431eff4e7725b734" providerId="LiveId" clId="{1C378CE9-490D-4ED1-8535-2E761A6C8DBC}" dt="2020-01-02T13:06:54.887" v="1271"/>
        <pc:sldMkLst>
          <pc:docMk/>
          <pc:sldMk cId="462707539" sldId="279"/>
        </pc:sldMkLst>
        <pc:spChg chg="mod">
          <ac:chgData name="Friedrich Leou" userId="431eff4e7725b734" providerId="LiveId" clId="{1C378CE9-490D-4ED1-8535-2E761A6C8DBC}" dt="2020-01-02T12:37:36.734" v="936" actId="1076"/>
          <ac:spMkLst>
            <pc:docMk/>
            <pc:sldMk cId="462707539" sldId="279"/>
            <ac:spMk id="2" creationId="{8EA070DF-E341-494C-8BFC-C2D976BA75B4}"/>
          </ac:spMkLst>
        </pc:spChg>
        <pc:spChg chg="mod">
          <ac:chgData name="Friedrich Leou" userId="431eff4e7725b734" providerId="LiveId" clId="{1C378CE9-490D-4ED1-8535-2E761A6C8DBC}" dt="2020-01-02T12:37:36.734" v="936" actId="1076"/>
          <ac:spMkLst>
            <pc:docMk/>
            <pc:sldMk cId="462707539" sldId="279"/>
            <ac:spMk id="10" creationId="{DB735ED9-D1A1-4ADC-997F-A4CF7114897B}"/>
          </ac:spMkLst>
        </pc:spChg>
        <pc:spChg chg="mod">
          <ac:chgData name="Friedrich Leou" userId="431eff4e7725b734" providerId="LiveId" clId="{1C378CE9-490D-4ED1-8535-2E761A6C8DBC}" dt="2020-01-02T12:37:46.984" v="938" actId="20577"/>
          <ac:spMkLst>
            <pc:docMk/>
            <pc:sldMk cId="462707539" sldId="279"/>
            <ac:spMk id="11" creationId="{7698067A-0A9D-4F15-AB0E-E11B62ABBF7B}"/>
          </ac:spMkLst>
        </pc:spChg>
        <pc:picChg chg="del">
          <ac:chgData name="Friedrich Leou" userId="431eff4e7725b734" providerId="LiveId" clId="{1C378CE9-490D-4ED1-8535-2E761A6C8DBC}" dt="2020-01-02T12:36:01.067" v="880" actId="478"/>
          <ac:picMkLst>
            <pc:docMk/>
            <pc:sldMk cId="462707539" sldId="279"/>
            <ac:picMk id="8" creationId="{D6EE6D42-3151-4666-B277-17E5E3723C24}"/>
          </ac:picMkLst>
        </pc:picChg>
        <pc:picChg chg="add mod">
          <ac:chgData name="Friedrich Leou" userId="431eff4e7725b734" providerId="LiveId" clId="{1C378CE9-490D-4ED1-8535-2E761A6C8DBC}" dt="2020-01-02T12:37:36.734" v="936" actId="1076"/>
          <ac:picMkLst>
            <pc:docMk/>
            <pc:sldMk cId="462707539" sldId="279"/>
            <ac:picMk id="9" creationId="{BF427B9F-D45C-4C87-88D4-E52A64015FC4}"/>
          </ac:picMkLst>
        </pc:picChg>
        <pc:picChg chg="add mod">
          <ac:chgData name="Friedrich Leou" userId="431eff4e7725b734" providerId="LiveId" clId="{1C378CE9-490D-4ED1-8535-2E761A6C8DBC}" dt="2020-01-02T12:56:05.267" v="1238" actId="1076"/>
          <ac:picMkLst>
            <pc:docMk/>
            <pc:sldMk cId="462707539" sldId="279"/>
            <ac:picMk id="12" creationId="{F4D9880B-F4F7-4BC5-B3EC-AACEA97798F8}"/>
          </ac:picMkLst>
        </pc:picChg>
        <pc:picChg chg="add mod">
          <ac:chgData name="Friedrich Leou" userId="431eff4e7725b734" providerId="LiveId" clId="{1C378CE9-490D-4ED1-8535-2E761A6C8DBC}" dt="2020-01-02T12:56:05.267" v="1238" actId="1076"/>
          <ac:picMkLst>
            <pc:docMk/>
            <pc:sldMk cId="462707539" sldId="279"/>
            <ac:picMk id="14" creationId="{F6DB9649-2AED-4075-8304-2C9AEF2DA8E7}"/>
          </ac:picMkLst>
        </pc:picChg>
      </pc:sldChg>
      <pc:sldChg chg="addSp delSp modSp add modTransition">
        <pc:chgData name="Friedrich Leou" userId="431eff4e7725b734" providerId="LiveId" clId="{1C378CE9-490D-4ED1-8535-2E761A6C8DBC}" dt="2020-01-02T13:10:11.860" v="1302" actId="1076"/>
        <pc:sldMkLst>
          <pc:docMk/>
          <pc:sldMk cId="1480268215" sldId="280"/>
        </pc:sldMkLst>
        <pc:spChg chg="mod">
          <ac:chgData name="Friedrich Leou" userId="431eff4e7725b734" providerId="LiveId" clId="{1C378CE9-490D-4ED1-8535-2E761A6C8DBC}" dt="2020-01-02T12:38:52.760" v="990"/>
          <ac:spMkLst>
            <pc:docMk/>
            <pc:sldMk cId="1480268215" sldId="280"/>
            <ac:spMk id="2" creationId="{8EA070DF-E341-494C-8BFC-C2D976BA75B4}"/>
          </ac:spMkLst>
        </pc:spChg>
        <pc:spChg chg="add mod">
          <ac:chgData name="Friedrich Leou" userId="431eff4e7725b734" providerId="LiveId" clId="{1C378CE9-490D-4ED1-8535-2E761A6C8DBC}" dt="2020-01-02T12:39:29.451" v="1004" actId="1076"/>
          <ac:spMkLst>
            <pc:docMk/>
            <pc:sldMk cId="1480268215" sldId="280"/>
            <ac:spMk id="3" creationId="{EE67BAEC-C4BE-4F86-8DFA-DA45152B942E}"/>
          </ac:spMkLst>
        </pc:spChg>
        <pc:spChg chg="mod">
          <ac:chgData name="Friedrich Leou" userId="431eff4e7725b734" providerId="LiveId" clId="{1C378CE9-490D-4ED1-8535-2E761A6C8DBC}" dt="2020-01-02T12:38:30.337" v="947" actId="1076"/>
          <ac:spMkLst>
            <pc:docMk/>
            <pc:sldMk cId="1480268215" sldId="280"/>
            <ac:spMk id="10" creationId="{DB735ED9-D1A1-4ADC-997F-A4CF7114897B}"/>
          </ac:spMkLst>
        </pc:spChg>
        <pc:spChg chg="del">
          <ac:chgData name="Friedrich Leou" userId="431eff4e7725b734" providerId="LiveId" clId="{1C378CE9-490D-4ED1-8535-2E761A6C8DBC}" dt="2020-01-02T12:38:19.090" v="944" actId="478"/>
          <ac:spMkLst>
            <pc:docMk/>
            <pc:sldMk cId="1480268215" sldId="280"/>
            <ac:spMk id="11" creationId="{7698067A-0A9D-4F15-AB0E-E11B62ABBF7B}"/>
          </ac:spMkLst>
        </pc:spChg>
        <pc:spChg chg="add mod">
          <ac:chgData name="Friedrich Leou" userId="431eff4e7725b734" providerId="LiveId" clId="{1C378CE9-490D-4ED1-8535-2E761A6C8DBC}" dt="2020-01-02T13:10:11.860" v="1302" actId="1076"/>
          <ac:spMkLst>
            <pc:docMk/>
            <pc:sldMk cId="1480268215" sldId="280"/>
            <ac:spMk id="14" creationId="{A246D55B-F3B2-4245-9279-ECAA3A82260E}"/>
          </ac:spMkLst>
        </pc:spChg>
        <pc:spChg chg="add mod">
          <ac:chgData name="Friedrich Leou" userId="431eff4e7725b734" providerId="LiveId" clId="{1C378CE9-490D-4ED1-8535-2E761A6C8DBC}" dt="2020-01-02T12:57:15.903" v="1255" actId="1076"/>
          <ac:spMkLst>
            <pc:docMk/>
            <pc:sldMk cId="1480268215" sldId="280"/>
            <ac:spMk id="19" creationId="{17835A73-9903-4570-BEF6-4375E7B35CFF}"/>
          </ac:spMkLst>
        </pc:spChg>
        <pc:picChg chg="del">
          <ac:chgData name="Friedrich Leou" userId="431eff4e7725b734" providerId="LiveId" clId="{1C378CE9-490D-4ED1-8535-2E761A6C8DBC}" dt="2020-01-02T12:38:06.577" v="940" actId="478"/>
          <ac:picMkLst>
            <pc:docMk/>
            <pc:sldMk cId="1480268215" sldId="280"/>
            <ac:picMk id="9" creationId="{BF427B9F-D45C-4C87-88D4-E52A64015FC4}"/>
          </ac:picMkLst>
        </pc:picChg>
        <pc:picChg chg="del">
          <ac:chgData name="Friedrich Leou" userId="431eff4e7725b734" providerId="LiveId" clId="{1C378CE9-490D-4ED1-8535-2E761A6C8DBC}" dt="2020-01-02T12:38:06.577" v="940" actId="478"/>
          <ac:picMkLst>
            <pc:docMk/>
            <pc:sldMk cId="1480268215" sldId="280"/>
            <ac:picMk id="12" creationId="{F4D9880B-F4F7-4BC5-B3EC-AACEA97798F8}"/>
          </ac:picMkLst>
        </pc:picChg>
        <pc:picChg chg="del">
          <ac:chgData name="Friedrich Leou" userId="431eff4e7725b734" providerId="LiveId" clId="{1C378CE9-490D-4ED1-8535-2E761A6C8DBC}" dt="2020-01-02T12:38:06.577" v="940" actId="478"/>
          <ac:picMkLst>
            <pc:docMk/>
            <pc:sldMk cId="1480268215" sldId="280"/>
            <ac:picMk id="14" creationId="{F6DB9649-2AED-4075-8304-2C9AEF2DA8E7}"/>
          </ac:picMkLst>
        </pc:picChg>
        <pc:picChg chg="add mod">
          <ac:chgData name="Friedrich Leou" userId="431eff4e7725b734" providerId="LiveId" clId="{1C378CE9-490D-4ED1-8535-2E761A6C8DBC}" dt="2020-01-02T12:38:11.799" v="943" actId="1440"/>
          <ac:picMkLst>
            <pc:docMk/>
            <pc:sldMk cId="1480268215" sldId="280"/>
            <ac:picMk id="15" creationId="{F20C2D18-68CB-43A8-A87E-C093AA4EA806}"/>
          </ac:picMkLst>
        </pc:picChg>
        <pc:picChg chg="add mod">
          <ac:chgData name="Friedrich Leou" userId="431eff4e7725b734" providerId="LiveId" clId="{1C378CE9-490D-4ED1-8535-2E761A6C8DBC}" dt="2020-01-02T12:56:48.664" v="1247" actId="14100"/>
          <ac:picMkLst>
            <pc:docMk/>
            <pc:sldMk cId="1480268215" sldId="280"/>
            <ac:picMk id="16" creationId="{7B1B59EF-F071-4957-833E-94A1385A34B7}"/>
          </ac:picMkLst>
        </pc:picChg>
        <pc:picChg chg="add mod">
          <ac:chgData name="Friedrich Leou" userId="431eff4e7725b734" providerId="LiveId" clId="{1C378CE9-490D-4ED1-8535-2E761A6C8DBC}" dt="2020-01-02T12:56:48.664" v="1247" actId="14100"/>
          <ac:picMkLst>
            <pc:docMk/>
            <pc:sldMk cId="1480268215" sldId="280"/>
            <ac:picMk id="17" creationId="{21F94CAB-9222-4FB9-B410-FE20F5BB9EBE}"/>
          </ac:picMkLst>
        </pc:picChg>
        <pc:picChg chg="add mod">
          <ac:chgData name="Friedrich Leou" userId="431eff4e7725b734" providerId="LiveId" clId="{1C378CE9-490D-4ED1-8535-2E761A6C8DBC}" dt="2020-01-02T12:56:48.664" v="1247" actId="14100"/>
          <ac:picMkLst>
            <pc:docMk/>
            <pc:sldMk cId="1480268215" sldId="280"/>
            <ac:picMk id="18" creationId="{131DFB40-BCE7-4C88-9A28-5950942C4D0A}"/>
          </ac:picMkLst>
        </pc:picChg>
        <pc:picChg chg="add mod">
          <ac:chgData name="Friedrich Leou" userId="431eff4e7725b734" providerId="LiveId" clId="{1C378CE9-490D-4ED1-8535-2E761A6C8DBC}" dt="2020-01-02T12:57:15.903" v="1255" actId="1076"/>
          <ac:picMkLst>
            <pc:docMk/>
            <pc:sldMk cId="1480268215" sldId="280"/>
            <ac:picMk id="20" creationId="{D92D9F8E-BD63-467A-84E8-5714956FA553}"/>
          </ac:picMkLst>
        </pc:picChg>
      </pc:sldChg>
      <pc:sldChg chg="addSp delSp modSp add del">
        <pc:chgData name="Friedrich Leou" userId="431eff4e7725b734" providerId="LiveId" clId="{1C378CE9-490D-4ED1-8535-2E761A6C8DBC}" dt="2020-01-02T12:47:15.862" v="1133" actId="47"/>
        <pc:sldMkLst>
          <pc:docMk/>
          <pc:sldMk cId="3907447676" sldId="281"/>
        </pc:sldMkLst>
        <pc:spChg chg="mod">
          <ac:chgData name="Friedrich Leou" userId="431eff4e7725b734" providerId="LiveId" clId="{1C378CE9-490D-4ED1-8535-2E761A6C8DBC}" dt="2020-01-02T12:40:25.773" v="1040"/>
          <ac:spMkLst>
            <pc:docMk/>
            <pc:sldMk cId="3907447676" sldId="281"/>
            <ac:spMk id="2" creationId="{8EA070DF-E341-494C-8BFC-C2D976BA75B4}"/>
          </ac:spMkLst>
        </pc:spChg>
        <pc:spChg chg="mod">
          <ac:chgData name="Friedrich Leou" userId="431eff4e7725b734" providerId="LiveId" clId="{1C378CE9-490D-4ED1-8535-2E761A6C8DBC}" dt="2020-01-02T12:44:44.857" v="1086" actId="20577"/>
          <ac:spMkLst>
            <pc:docMk/>
            <pc:sldMk cId="3907447676" sldId="281"/>
            <ac:spMk id="3" creationId="{EE67BAEC-C4BE-4F86-8DFA-DA45152B942E}"/>
          </ac:spMkLst>
        </pc:spChg>
        <pc:spChg chg="mod">
          <ac:chgData name="Friedrich Leou" userId="431eff4e7725b734" providerId="LiveId" clId="{1C378CE9-490D-4ED1-8535-2E761A6C8DBC}" dt="2020-01-02T12:40:19.945" v="1013" actId="1076"/>
          <ac:spMkLst>
            <pc:docMk/>
            <pc:sldMk cId="3907447676" sldId="281"/>
            <ac:spMk id="10" creationId="{DB735ED9-D1A1-4ADC-997F-A4CF7114897B}"/>
          </ac:spMkLst>
        </pc:spChg>
        <pc:picChg chg="add mod">
          <ac:chgData name="Friedrich Leou" userId="431eff4e7725b734" providerId="LiveId" clId="{1C378CE9-490D-4ED1-8535-2E761A6C8DBC}" dt="2020-01-02T12:40:40.089" v="1044" actId="1440"/>
          <ac:picMkLst>
            <pc:docMk/>
            <pc:sldMk cId="3907447676" sldId="281"/>
            <ac:picMk id="8" creationId="{24E0A072-BF58-43AE-9550-8674746C50F2}"/>
          </ac:picMkLst>
        </pc:picChg>
        <pc:picChg chg="del">
          <ac:chgData name="Friedrich Leou" userId="431eff4e7725b734" providerId="LiveId" clId="{1C378CE9-490D-4ED1-8535-2E761A6C8DBC}" dt="2020-01-02T12:39:44.862" v="1006" actId="478"/>
          <ac:picMkLst>
            <pc:docMk/>
            <pc:sldMk cId="3907447676" sldId="281"/>
            <ac:picMk id="15" creationId="{F20C2D18-68CB-43A8-A87E-C093AA4EA806}"/>
          </ac:picMkLst>
        </pc:picChg>
      </pc:sldChg>
      <pc:sldChg chg="addSp delSp modSp add modTransition">
        <pc:chgData name="Friedrich Leou" userId="431eff4e7725b734" providerId="LiveId" clId="{1C378CE9-490D-4ED1-8535-2E761A6C8DBC}" dt="2020-01-02T13:06:54.887" v="1271"/>
        <pc:sldMkLst>
          <pc:docMk/>
          <pc:sldMk cId="2039305932" sldId="282"/>
        </pc:sldMkLst>
        <pc:spChg chg="add del mod topLvl">
          <ac:chgData name="Friedrich Leou" userId="431eff4e7725b734" providerId="LiveId" clId="{1C378CE9-490D-4ED1-8535-2E761A6C8DBC}" dt="2020-01-02T12:57:46.330" v="1258" actId="165"/>
          <ac:spMkLst>
            <pc:docMk/>
            <pc:sldMk cId="2039305932" sldId="282"/>
            <ac:spMk id="2" creationId="{BF2CC17A-56C4-465D-87F0-4F15FBE3B79C}"/>
          </ac:spMkLst>
        </pc:spChg>
        <pc:spChg chg="mod">
          <ac:chgData name="Friedrich Leou" userId="431eff4e7725b734" providerId="LiveId" clId="{1C378CE9-490D-4ED1-8535-2E761A6C8DBC}" dt="2020-01-02T12:48:24.163" v="1150" actId="12788"/>
          <ac:spMkLst>
            <pc:docMk/>
            <pc:sldMk cId="2039305932" sldId="282"/>
            <ac:spMk id="5" creationId="{ACDFDDB4-87C8-464B-8668-5A191FB9EAFB}"/>
          </ac:spMkLst>
        </pc:spChg>
        <pc:spChg chg="add mod">
          <ac:chgData name="Friedrich Leou" userId="431eff4e7725b734" providerId="LiveId" clId="{1C378CE9-490D-4ED1-8535-2E761A6C8DBC}" dt="2020-01-02T12:49:07.608" v="1177" actId="1076"/>
          <ac:spMkLst>
            <pc:docMk/>
            <pc:sldMk cId="2039305932" sldId="282"/>
            <ac:spMk id="10" creationId="{93A0F709-67F8-48B0-8380-58D3C2B6A91F}"/>
          </ac:spMkLst>
        </pc:spChg>
        <pc:grpChg chg="add del mod topLvl">
          <ac:chgData name="Friedrich Leou" userId="431eff4e7725b734" providerId="LiveId" clId="{1C378CE9-490D-4ED1-8535-2E761A6C8DBC}" dt="2020-01-02T12:57:46.330" v="1258" actId="165"/>
          <ac:grpSpMkLst>
            <pc:docMk/>
            <pc:sldMk cId="2039305932" sldId="282"/>
            <ac:grpSpMk id="3" creationId="{DEBEADB7-2E5B-4EC3-9397-9CDB5990BCFC}"/>
          </ac:grpSpMkLst>
        </pc:grpChg>
        <pc:grpChg chg="add del mod">
          <ac:chgData name="Friedrich Leou" userId="431eff4e7725b734" providerId="LiveId" clId="{1C378CE9-490D-4ED1-8535-2E761A6C8DBC}" dt="2020-01-02T12:57:40.033" v="1257" actId="165"/>
          <ac:grpSpMkLst>
            <pc:docMk/>
            <pc:sldMk cId="2039305932" sldId="282"/>
            <ac:grpSpMk id="9" creationId="{9041D96A-D92F-460E-8120-4F23C6957C6E}"/>
          </ac:grpSpMkLst>
        </pc:grpChg>
        <pc:grpChg chg="mod">
          <ac:chgData name="Friedrich Leou" userId="431eff4e7725b734" providerId="LiveId" clId="{1C378CE9-490D-4ED1-8535-2E761A6C8DBC}" dt="2020-01-02T12:58:15.280" v="1263" actId="27803"/>
          <ac:grpSpMkLst>
            <pc:docMk/>
            <pc:sldMk cId="2039305932" sldId="282"/>
            <ac:grpSpMk id="11" creationId="{FB0F9E68-DD96-4148-9398-566805B3EB5D}"/>
          </ac:grpSpMkLst>
        </pc:grpChg>
        <pc:picChg chg="add del mod topLvl">
          <ac:chgData name="Friedrich Leou" userId="431eff4e7725b734" providerId="LiveId" clId="{1C378CE9-490D-4ED1-8535-2E761A6C8DBC}" dt="2020-01-02T12:57:46.330" v="1258" actId="165"/>
          <ac:picMkLst>
            <pc:docMk/>
            <pc:sldMk cId="2039305932" sldId="282"/>
            <ac:picMk id="4" creationId="{CA06917A-6E2D-4EAF-801C-7CE76DA400B1}"/>
          </ac:picMkLst>
        </pc:picChg>
        <pc:picChg chg="add del mod topLvl">
          <ac:chgData name="Friedrich Leou" userId="431eff4e7725b734" providerId="LiveId" clId="{1C378CE9-490D-4ED1-8535-2E761A6C8DBC}" dt="2020-01-02T12:57:46.330" v="1258" actId="165"/>
          <ac:picMkLst>
            <pc:docMk/>
            <pc:sldMk cId="2039305932" sldId="282"/>
            <ac:picMk id="6" creationId="{86DCC4D1-555B-466B-8A92-539B866FDF31}"/>
          </ac:picMkLst>
        </pc:picChg>
        <pc:picChg chg="add del mod">
          <ac:chgData name="Friedrich Leou" userId="431eff4e7725b734" providerId="LiveId" clId="{1C378CE9-490D-4ED1-8535-2E761A6C8DBC}" dt="2020-01-02T12:47:08.469" v="1131"/>
          <ac:picMkLst>
            <pc:docMk/>
            <pc:sldMk cId="2039305932" sldId="282"/>
            <ac:picMk id="7" creationId="{7531AA2A-B0B5-437B-899C-33AD800C3953}"/>
          </ac:picMkLst>
        </pc:picChg>
        <pc:picChg chg="add del mod topLvl">
          <ac:chgData name="Friedrich Leou" userId="431eff4e7725b734" providerId="LiveId" clId="{1C378CE9-490D-4ED1-8535-2E761A6C8DBC}" dt="2020-01-02T12:58:19.125" v="1264" actId="27803"/>
          <ac:picMkLst>
            <pc:docMk/>
            <pc:sldMk cId="2039305932" sldId="282"/>
            <ac:picMk id="8" creationId="{FB0F9E68-DD96-4148-9398-566805B3EB5D}"/>
          </ac:picMkLst>
        </pc:picChg>
      </pc:sldChg>
    </pc:docChg>
  </pc:docChgLst>
  <pc:docChgLst>
    <pc:chgData name="Leou Friedrich" userId="431eff4e7725b734" providerId="LiveId" clId="{FFF792CF-622A-4596-B3A2-488C07296F9A}"/>
    <pc:docChg chg="undo custSel modSld">
      <pc:chgData name="Leou Friedrich" userId="431eff4e7725b734" providerId="LiveId" clId="{FFF792CF-622A-4596-B3A2-488C07296F9A}" dt="2020-01-04T13:12:45.002" v="33" actId="1076"/>
      <pc:docMkLst>
        <pc:docMk/>
      </pc:docMkLst>
      <pc:sldChg chg="delSp">
        <pc:chgData name="Leou Friedrich" userId="431eff4e7725b734" providerId="LiveId" clId="{FFF792CF-622A-4596-B3A2-488C07296F9A}" dt="2020-01-04T11:23:05.780" v="14" actId="478"/>
        <pc:sldMkLst>
          <pc:docMk/>
          <pc:sldMk cId="2023602287" sldId="260"/>
        </pc:sldMkLst>
        <pc:picChg chg="del">
          <ac:chgData name="Leou Friedrich" userId="431eff4e7725b734" providerId="LiveId" clId="{FFF792CF-622A-4596-B3A2-488C07296F9A}" dt="2020-01-04T11:23:05.780" v="14" actId="478"/>
          <ac:picMkLst>
            <pc:docMk/>
            <pc:sldMk cId="2023602287" sldId="260"/>
            <ac:picMk id="10" creationId="{88AAF314-CC7D-4C46-99B0-60C7F38E6BD9}"/>
          </ac:picMkLst>
        </pc:picChg>
      </pc:sldChg>
      <pc:sldChg chg="delSp modSp modTransition">
        <pc:chgData name="Leou Friedrich" userId="431eff4e7725b734" providerId="LiveId" clId="{FFF792CF-622A-4596-B3A2-488C07296F9A}" dt="2020-01-04T11:28:40.629" v="18" actId="1076"/>
        <pc:sldMkLst>
          <pc:docMk/>
          <pc:sldMk cId="2712463822" sldId="261"/>
        </pc:sldMkLst>
        <pc:spChg chg="mod">
          <ac:chgData name="Leou Friedrich" userId="431eff4e7725b734" providerId="LiveId" clId="{FFF792CF-622A-4596-B3A2-488C07296F9A}" dt="2020-01-04T11:28:40.629" v="18" actId="1076"/>
          <ac:spMkLst>
            <pc:docMk/>
            <pc:sldMk cId="2712463822" sldId="261"/>
            <ac:spMk id="6" creationId="{04ADDCB0-8C10-4ACD-9FC1-ACC2906A81A2}"/>
          </ac:spMkLst>
        </pc:spChg>
        <pc:picChg chg="del">
          <ac:chgData name="Leou Friedrich" userId="431eff4e7725b734" providerId="LiveId" clId="{FFF792CF-622A-4596-B3A2-488C07296F9A}" dt="2020-01-04T11:28:32.321" v="16" actId="478"/>
          <ac:picMkLst>
            <pc:docMk/>
            <pc:sldMk cId="2712463822" sldId="261"/>
            <ac:picMk id="13" creationId="{5F7FFE6C-48B6-4EE0-953E-4A4888C8DE65}"/>
          </ac:picMkLst>
        </pc:picChg>
      </pc:sldChg>
      <pc:sldChg chg="delSp modSp">
        <pc:chgData name="Leou Friedrich" userId="431eff4e7725b734" providerId="LiveId" clId="{FFF792CF-622A-4596-B3A2-488C07296F9A}" dt="2020-01-04T11:50:28.618" v="27" actId="1076"/>
        <pc:sldMkLst>
          <pc:docMk/>
          <pc:sldMk cId="1799312706" sldId="262"/>
        </pc:sldMkLst>
        <pc:spChg chg="mod">
          <ac:chgData name="Leou Friedrich" userId="431eff4e7725b734" providerId="LiveId" clId="{FFF792CF-622A-4596-B3A2-488C07296F9A}" dt="2020-01-04T11:50:23.753" v="26" actId="1076"/>
          <ac:spMkLst>
            <pc:docMk/>
            <pc:sldMk cId="1799312706" sldId="262"/>
            <ac:spMk id="5" creationId="{ACDFDDB4-87C8-464B-8668-5A191FB9EAFB}"/>
          </ac:spMkLst>
        </pc:spChg>
        <pc:spChg chg="mod">
          <ac:chgData name="Leou Friedrich" userId="431eff4e7725b734" providerId="LiveId" clId="{FFF792CF-622A-4596-B3A2-488C07296F9A}" dt="2020-01-04T11:50:28.618" v="27" actId="1076"/>
          <ac:spMkLst>
            <pc:docMk/>
            <pc:sldMk cId="1799312706" sldId="262"/>
            <ac:spMk id="6" creationId="{04ADDCB0-8C10-4ACD-9FC1-ACC2906A81A2}"/>
          </ac:spMkLst>
        </pc:spChg>
        <pc:picChg chg="del">
          <ac:chgData name="Leou Friedrich" userId="431eff4e7725b734" providerId="LiveId" clId="{FFF792CF-622A-4596-B3A2-488C07296F9A}" dt="2020-01-04T11:50:17.917" v="23" actId="478"/>
          <ac:picMkLst>
            <pc:docMk/>
            <pc:sldMk cId="1799312706" sldId="262"/>
            <ac:picMk id="13" creationId="{5A3EE060-1FAE-4BA3-9335-DB493604D6EE}"/>
          </ac:picMkLst>
        </pc:picChg>
      </pc:sldChg>
      <pc:sldChg chg="delSp modSp">
        <pc:chgData name="Leou Friedrich" userId="431eff4e7725b734" providerId="LiveId" clId="{FFF792CF-622A-4596-B3A2-488C07296F9A}" dt="2020-01-04T11:41:20.503" v="21" actId="1076"/>
        <pc:sldMkLst>
          <pc:docMk/>
          <pc:sldMk cId="3156088994" sldId="263"/>
        </pc:sldMkLst>
        <pc:spChg chg="mod">
          <ac:chgData name="Leou Friedrich" userId="431eff4e7725b734" providerId="LiveId" clId="{FFF792CF-622A-4596-B3A2-488C07296F9A}" dt="2020-01-04T11:41:20.503" v="21" actId="1076"/>
          <ac:spMkLst>
            <pc:docMk/>
            <pc:sldMk cId="3156088994" sldId="263"/>
            <ac:spMk id="6" creationId="{04ADDCB0-8C10-4ACD-9FC1-ACC2906A81A2}"/>
          </ac:spMkLst>
        </pc:spChg>
        <pc:picChg chg="del">
          <ac:chgData name="Leou Friedrich" userId="431eff4e7725b734" providerId="LiveId" clId="{FFF792CF-622A-4596-B3A2-488C07296F9A}" dt="2020-01-04T11:41:12.727" v="19" actId="478"/>
          <ac:picMkLst>
            <pc:docMk/>
            <pc:sldMk cId="3156088994" sldId="263"/>
            <ac:picMk id="17" creationId="{103F35D7-83D4-49DE-BB11-A0A78450B91A}"/>
          </ac:picMkLst>
        </pc:picChg>
      </pc:sldChg>
      <pc:sldChg chg="delSp">
        <pc:chgData name="Leou Friedrich" userId="431eff4e7725b734" providerId="LiveId" clId="{FFF792CF-622A-4596-B3A2-488C07296F9A}" dt="2020-01-04T11:49:43.260" v="22" actId="478"/>
        <pc:sldMkLst>
          <pc:docMk/>
          <pc:sldMk cId="180985858" sldId="266"/>
        </pc:sldMkLst>
        <pc:spChg chg="del">
          <ac:chgData name="Leou Friedrich" userId="431eff4e7725b734" providerId="LiveId" clId="{FFF792CF-622A-4596-B3A2-488C07296F9A}" dt="2020-01-04T11:49:43.260" v="22" actId="478"/>
          <ac:spMkLst>
            <pc:docMk/>
            <pc:sldMk cId="180985858" sldId="266"/>
            <ac:spMk id="6" creationId="{4C6AB871-DBDB-4410-AE10-6F19DA17CF34}"/>
          </ac:spMkLst>
        </pc:spChg>
        <pc:picChg chg="del">
          <ac:chgData name="Leou Friedrich" userId="431eff4e7725b734" providerId="LiveId" clId="{FFF792CF-622A-4596-B3A2-488C07296F9A}" dt="2020-01-04T11:49:43.260" v="22" actId="478"/>
          <ac:picMkLst>
            <pc:docMk/>
            <pc:sldMk cId="180985858" sldId="266"/>
            <ac:picMk id="7" creationId="{11350B7C-BA6B-4C1F-B4C4-3A8AB4D9E96B}"/>
          </ac:picMkLst>
        </pc:picChg>
      </pc:sldChg>
      <pc:sldChg chg="delSp">
        <pc:chgData name="Leou Friedrich" userId="431eff4e7725b734" providerId="LiveId" clId="{FFF792CF-622A-4596-B3A2-488C07296F9A}" dt="2020-01-04T12:14:50.847" v="29" actId="478"/>
        <pc:sldMkLst>
          <pc:docMk/>
          <pc:sldMk cId="2803315861" sldId="273"/>
        </pc:sldMkLst>
        <pc:spChg chg="del">
          <ac:chgData name="Leou Friedrich" userId="431eff4e7725b734" providerId="LiveId" clId="{FFF792CF-622A-4596-B3A2-488C07296F9A}" dt="2020-01-04T12:14:50.152" v="28" actId="478"/>
          <ac:spMkLst>
            <pc:docMk/>
            <pc:sldMk cId="2803315861" sldId="273"/>
            <ac:spMk id="6" creationId="{4C6AB871-DBDB-4410-AE10-6F19DA17CF34}"/>
          </ac:spMkLst>
        </pc:spChg>
        <pc:picChg chg="del">
          <ac:chgData name="Leou Friedrich" userId="431eff4e7725b734" providerId="LiveId" clId="{FFF792CF-622A-4596-B3A2-488C07296F9A}" dt="2020-01-04T12:14:50.847" v="29" actId="478"/>
          <ac:picMkLst>
            <pc:docMk/>
            <pc:sldMk cId="2803315861" sldId="273"/>
            <ac:picMk id="7" creationId="{11350B7C-BA6B-4C1F-B4C4-3A8AB4D9E96B}"/>
          </ac:picMkLst>
        </pc:picChg>
      </pc:sldChg>
      <pc:sldChg chg="delSp">
        <pc:chgData name="Leou Friedrich" userId="431eff4e7725b734" providerId="LiveId" clId="{FFF792CF-622A-4596-B3A2-488C07296F9A}" dt="2020-01-04T12:58:06.038" v="30" actId="478"/>
        <pc:sldMkLst>
          <pc:docMk/>
          <pc:sldMk cId="3791897512" sldId="276"/>
        </pc:sldMkLst>
        <pc:spChg chg="del">
          <ac:chgData name="Leou Friedrich" userId="431eff4e7725b734" providerId="LiveId" clId="{FFF792CF-622A-4596-B3A2-488C07296F9A}" dt="2020-01-04T12:58:06.038" v="30" actId="478"/>
          <ac:spMkLst>
            <pc:docMk/>
            <pc:sldMk cId="3791897512" sldId="276"/>
            <ac:spMk id="6" creationId="{4C6AB871-DBDB-4410-AE10-6F19DA17CF34}"/>
          </ac:spMkLst>
        </pc:spChg>
        <pc:picChg chg="del">
          <ac:chgData name="Leou Friedrich" userId="431eff4e7725b734" providerId="LiveId" clId="{FFF792CF-622A-4596-B3A2-488C07296F9A}" dt="2020-01-04T12:58:06.038" v="30" actId="478"/>
          <ac:picMkLst>
            <pc:docMk/>
            <pc:sldMk cId="3791897512" sldId="276"/>
            <ac:picMk id="7" creationId="{11350B7C-BA6B-4C1F-B4C4-3A8AB4D9E96B}"/>
          </ac:picMkLst>
        </pc:picChg>
      </pc:sldChg>
      <pc:sldChg chg="delSp modSp">
        <pc:chgData name="Leou Friedrich" userId="431eff4e7725b734" providerId="LiveId" clId="{FFF792CF-622A-4596-B3A2-488C07296F9A}" dt="2020-01-04T13:12:45.002" v="33" actId="1076"/>
        <pc:sldMkLst>
          <pc:docMk/>
          <pc:sldMk cId="462707539" sldId="279"/>
        </pc:sldMkLst>
        <pc:spChg chg="mod">
          <ac:chgData name="Leou Friedrich" userId="431eff4e7725b734" providerId="LiveId" clId="{FFF792CF-622A-4596-B3A2-488C07296F9A}" dt="2020-01-04T13:12:45.002" v="33" actId="1076"/>
          <ac:spMkLst>
            <pc:docMk/>
            <pc:sldMk cId="462707539" sldId="279"/>
            <ac:spMk id="11" creationId="{7698067A-0A9D-4F15-AB0E-E11B62ABBF7B}"/>
          </ac:spMkLst>
        </pc:spChg>
        <pc:picChg chg="del">
          <ac:chgData name="Leou Friedrich" userId="431eff4e7725b734" providerId="LiveId" clId="{FFF792CF-622A-4596-B3A2-488C07296F9A}" dt="2020-01-04T13:12:36.625" v="31" actId="478"/>
          <ac:picMkLst>
            <pc:docMk/>
            <pc:sldMk cId="462707539" sldId="279"/>
            <ac:picMk id="13" creationId="{5A3EE060-1FAE-4BA3-9335-DB493604D6EE}"/>
          </ac:picMkLst>
        </pc:picChg>
      </pc:sldChg>
      <pc:sldChg chg="addSp delSp modSp">
        <pc:chgData name="Leou Friedrich" userId="431eff4e7725b734" providerId="LiveId" clId="{FFF792CF-622A-4596-B3A2-488C07296F9A}" dt="2020-01-03T20:00:50.546" v="13" actId="14100"/>
        <pc:sldMkLst>
          <pc:docMk/>
          <pc:sldMk cId="2039305932" sldId="282"/>
        </pc:sldMkLst>
        <pc:spChg chg="del mod">
          <ac:chgData name="Leou Friedrich" userId="431eff4e7725b734" providerId="LiveId" clId="{FFF792CF-622A-4596-B3A2-488C07296F9A}" dt="2020-01-03T19:59:51.354" v="7" actId="478"/>
          <ac:spMkLst>
            <pc:docMk/>
            <pc:sldMk cId="2039305932" sldId="282"/>
            <ac:spMk id="2" creationId="{BF2CC17A-56C4-465D-87F0-4F15FBE3B79C}"/>
          </ac:spMkLst>
        </pc:spChg>
        <pc:picChg chg="add mod">
          <ac:chgData name="Leou Friedrich" userId="431eff4e7725b734" providerId="LiveId" clId="{FFF792CF-622A-4596-B3A2-488C07296F9A}" dt="2020-01-03T20:00:50.546" v="13" actId="14100"/>
          <ac:picMkLst>
            <pc:docMk/>
            <pc:sldMk cId="2039305932" sldId="282"/>
            <ac:picMk id="3" creationId="{63EDD7FA-D1B6-4D84-B071-E1E3CA12F1B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CA144-3B4E-4145-AA78-3D6D23B1410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A97A71B-A736-4688-9A32-3AAC5C233D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F24B395-1281-42BC-8D20-A95F6FB069B3}"/>
              </a:ext>
            </a:extLst>
          </p:cNvPr>
          <p:cNvSpPr>
            <a:spLocks noGrp="1"/>
          </p:cNvSpPr>
          <p:nvPr>
            <p:ph type="dt" sz="half" idx="10"/>
          </p:nvPr>
        </p:nvSpPr>
        <p:spPr/>
        <p:txBody>
          <a:bodyPr/>
          <a:lstStyle/>
          <a:p>
            <a:fld id="{2B56DABF-6D82-4BDE-9C1A-3E334EAF1B31}" type="datetimeFigureOut">
              <a:rPr lang="zh-CN" altLang="en-US" smtClean="0"/>
              <a:t>2020/1/4</a:t>
            </a:fld>
            <a:endParaRPr lang="zh-CN" altLang="en-US"/>
          </a:p>
        </p:txBody>
      </p:sp>
      <p:sp>
        <p:nvSpPr>
          <p:cNvPr id="5" name="页脚占位符 4">
            <a:extLst>
              <a:ext uri="{FF2B5EF4-FFF2-40B4-BE49-F238E27FC236}">
                <a16:creationId xmlns:a16="http://schemas.microsoft.com/office/drawing/2014/main" id="{E29AE177-7522-41EB-B441-3863073CB85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3C0D79-C9AE-4303-89A2-86E09D31226C}"/>
              </a:ext>
            </a:extLst>
          </p:cNvPr>
          <p:cNvSpPr>
            <a:spLocks noGrp="1"/>
          </p:cNvSpPr>
          <p:nvPr>
            <p:ph type="sldNum" sz="quarter" idx="12"/>
          </p:nvPr>
        </p:nvSpPr>
        <p:spPr/>
        <p:txBody>
          <a:bodyPr/>
          <a:lstStyle/>
          <a:p>
            <a:fld id="{7D5406B6-0455-48EA-AB52-37E556AB983A}" type="slidenum">
              <a:rPr lang="zh-CN" altLang="en-US" smtClean="0"/>
              <a:t>‹#›</a:t>
            </a:fld>
            <a:endParaRPr lang="zh-CN" altLang="en-US"/>
          </a:p>
        </p:txBody>
      </p:sp>
    </p:spTree>
    <p:extLst>
      <p:ext uri="{BB962C8B-B14F-4D97-AF65-F5344CB8AC3E}">
        <p14:creationId xmlns:p14="http://schemas.microsoft.com/office/powerpoint/2010/main" val="225473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1AFE5C-9AA5-4488-97FE-3B31566E08A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517248-4A00-47FC-BADB-9DD04D61498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972890-42D4-4DEE-88DA-DCB960E5921D}"/>
              </a:ext>
            </a:extLst>
          </p:cNvPr>
          <p:cNvSpPr>
            <a:spLocks noGrp="1"/>
          </p:cNvSpPr>
          <p:nvPr>
            <p:ph type="dt" sz="half" idx="10"/>
          </p:nvPr>
        </p:nvSpPr>
        <p:spPr/>
        <p:txBody>
          <a:bodyPr/>
          <a:lstStyle/>
          <a:p>
            <a:fld id="{2B56DABF-6D82-4BDE-9C1A-3E334EAF1B31}" type="datetimeFigureOut">
              <a:rPr lang="zh-CN" altLang="en-US" smtClean="0"/>
              <a:t>2020/1/4</a:t>
            </a:fld>
            <a:endParaRPr lang="zh-CN" altLang="en-US"/>
          </a:p>
        </p:txBody>
      </p:sp>
      <p:sp>
        <p:nvSpPr>
          <p:cNvPr id="5" name="页脚占位符 4">
            <a:extLst>
              <a:ext uri="{FF2B5EF4-FFF2-40B4-BE49-F238E27FC236}">
                <a16:creationId xmlns:a16="http://schemas.microsoft.com/office/drawing/2014/main" id="{3B50EC57-525A-4229-987E-0FE202970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6A823C-2FC9-4F54-A84C-D1BDEF174E40}"/>
              </a:ext>
            </a:extLst>
          </p:cNvPr>
          <p:cNvSpPr>
            <a:spLocks noGrp="1"/>
          </p:cNvSpPr>
          <p:nvPr>
            <p:ph type="sldNum" sz="quarter" idx="12"/>
          </p:nvPr>
        </p:nvSpPr>
        <p:spPr/>
        <p:txBody>
          <a:bodyPr/>
          <a:lstStyle/>
          <a:p>
            <a:fld id="{7D5406B6-0455-48EA-AB52-37E556AB983A}" type="slidenum">
              <a:rPr lang="zh-CN" altLang="en-US" smtClean="0"/>
              <a:t>‹#›</a:t>
            </a:fld>
            <a:endParaRPr lang="zh-CN" altLang="en-US"/>
          </a:p>
        </p:txBody>
      </p:sp>
    </p:spTree>
    <p:extLst>
      <p:ext uri="{BB962C8B-B14F-4D97-AF65-F5344CB8AC3E}">
        <p14:creationId xmlns:p14="http://schemas.microsoft.com/office/powerpoint/2010/main" val="3690720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93DE22-4A8D-4BD7-87BC-3BD949BB3A7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A1F4759-4EAF-456C-A02B-DBC04E5E2CF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EB2BA4-DCC5-41FF-99F7-2919B08BCB26}"/>
              </a:ext>
            </a:extLst>
          </p:cNvPr>
          <p:cNvSpPr>
            <a:spLocks noGrp="1"/>
          </p:cNvSpPr>
          <p:nvPr>
            <p:ph type="dt" sz="half" idx="10"/>
          </p:nvPr>
        </p:nvSpPr>
        <p:spPr/>
        <p:txBody>
          <a:bodyPr/>
          <a:lstStyle/>
          <a:p>
            <a:fld id="{2B56DABF-6D82-4BDE-9C1A-3E334EAF1B31}" type="datetimeFigureOut">
              <a:rPr lang="zh-CN" altLang="en-US" smtClean="0"/>
              <a:t>2020/1/4</a:t>
            </a:fld>
            <a:endParaRPr lang="zh-CN" altLang="en-US"/>
          </a:p>
        </p:txBody>
      </p:sp>
      <p:sp>
        <p:nvSpPr>
          <p:cNvPr id="5" name="页脚占位符 4">
            <a:extLst>
              <a:ext uri="{FF2B5EF4-FFF2-40B4-BE49-F238E27FC236}">
                <a16:creationId xmlns:a16="http://schemas.microsoft.com/office/drawing/2014/main" id="{A25BEA3E-983E-4E8B-A6A7-E30434F2F5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29180D-96D6-45A1-A00E-A3749F635486}"/>
              </a:ext>
            </a:extLst>
          </p:cNvPr>
          <p:cNvSpPr>
            <a:spLocks noGrp="1"/>
          </p:cNvSpPr>
          <p:nvPr>
            <p:ph type="sldNum" sz="quarter" idx="12"/>
          </p:nvPr>
        </p:nvSpPr>
        <p:spPr/>
        <p:txBody>
          <a:bodyPr/>
          <a:lstStyle/>
          <a:p>
            <a:fld id="{7D5406B6-0455-48EA-AB52-37E556AB983A}" type="slidenum">
              <a:rPr lang="zh-CN" altLang="en-US" smtClean="0"/>
              <a:t>‹#›</a:t>
            </a:fld>
            <a:endParaRPr lang="zh-CN" altLang="en-US"/>
          </a:p>
        </p:txBody>
      </p:sp>
    </p:spTree>
    <p:extLst>
      <p:ext uri="{BB962C8B-B14F-4D97-AF65-F5344CB8AC3E}">
        <p14:creationId xmlns:p14="http://schemas.microsoft.com/office/powerpoint/2010/main" val="303218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C8098-8419-4DBF-8DAB-478FC294D1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8C2EC9-B074-45BD-9851-4FE2F3A27AB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830CEF-1ED0-4886-A267-60B083D5CCFF}"/>
              </a:ext>
            </a:extLst>
          </p:cNvPr>
          <p:cNvSpPr>
            <a:spLocks noGrp="1"/>
          </p:cNvSpPr>
          <p:nvPr>
            <p:ph type="dt" sz="half" idx="10"/>
          </p:nvPr>
        </p:nvSpPr>
        <p:spPr/>
        <p:txBody>
          <a:bodyPr/>
          <a:lstStyle/>
          <a:p>
            <a:fld id="{2B56DABF-6D82-4BDE-9C1A-3E334EAF1B31}" type="datetimeFigureOut">
              <a:rPr lang="zh-CN" altLang="en-US" smtClean="0"/>
              <a:t>2020/1/4</a:t>
            </a:fld>
            <a:endParaRPr lang="zh-CN" altLang="en-US"/>
          </a:p>
        </p:txBody>
      </p:sp>
      <p:sp>
        <p:nvSpPr>
          <p:cNvPr id="5" name="页脚占位符 4">
            <a:extLst>
              <a:ext uri="{FF2B5EF4-FFF2-40B4-BE49-F238E27FC236}">
                <a16:creationId xmlns:a16="http://schemas.microsoft.com/office/drawing/2014/main" id="{6E9198F5-0BCD-470A-A1B2-C0B21EEBBE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E3607F-88C4-4766-9AA5-1EBA5752EA51}"/>
              </a:ext>
            </a:extLst>
          </p:cNvPr>
          <p:cNvSpPr>
            <a:spLocks noGrp="1"/>
          </p:cNvSpPr>
          <p:nvPr>
            <p:ph type="sldNum" sz="quarter" idx="12"/>
          </p:nvPr>
        </p:nvSpPr>
        <p:spPr/>
        <p:txBody>
          <a:bodyPr/>
          <a:lstStyle/>
          <a:p>
            <a:fld id="{7D5406B6-0455-48EA-AB52-37E556AB983A}" type="slidenum">
              <a:rPr lang="zh-CN" altLang="en-US" smtClean="0"/>
              <a:t>‹#›</a:t>
            </a:fld>
            <a:endParaRPr lang="zh-CN" altLang="en-US"/>
          </a:p>
        </p:txBody>
      </p:sp>
    </p:spTree>
    <p:extLst>
      <p:ext uri="{BB962C8B-B14F-4D97-AF65-F5344CB8AC3E}">
        <p14:creationId xmlns:p14="http://schemas.microsoft.com/office/powerpoint/2010/main" val="392139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6D2E8C-DF81-4B16-9306-1E1802881FA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5C6A760-187E-49B1-B475-FB0D147795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C7EDCE6-602E-4542-BBED-2440BA79D40C}"/>
              </a:ext>
            </a:extLst>
          </p:cNvPr>
          <p:cNvSpPr>
            <a:spLocks noGrp="1"/>
          </p:cNvSpPr>
          <p:nvPr>
            <p:ph type="dt" sz="half" idx="10"/>
          </p:nvPr>
        </p:nvSpPr>
        <p:spPr/>
        <p:txBody>
          <a:bodyPr/>
          <a:lstStyle/>
          <a:p>
            <a:fld id="{2B56DABF-6D82-4BDE-9C1A-3E334EAF1B31}" type="datetimeFigureOut">
              <a:rPr lang="zh-CN" altLang="en-US" smtClean="0"/>
              <a:t>2020/1/4</a:t>
            </a:fld>
            <a:endParaRPr lang="zh-CN" altLang="en-US"/>
          </a:p>
        </p:txBody>
      </p:sp>
      <p:sp>
        <p:nvSpPr>
          <p:cNvPr id="5" name="页脚占位符 4">
            <a:extLst>
              <a:ext uri="{FF2B5EF4-FFF2-40B4-BE49-F238E27FC236}">
                <a16:creationId xmlns:a16="http://schemas.microsoft.com/office/drawing/2014/main" id="{E5D05734-4685-4712-8094-CD49D9289A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79A039-8FB3-459E-AEC0-9E0AC9D63E8F}"/>
              </a:ext>
            </a:extLst>
          </p:cNvPr>
          <p:cNvSpPr>
            <a:spLocks noGrp="1"/>
          </p:cNvSpPr>
          <p:nvPr>
            <p:ph type="sldNum" sz="quarter" idx="12"/>
          </p:nvPr>
        </p:nvSpPr>
        <p:spPr/>
        <p:txBody>
          <a:bodyPr/>
          <a:lstStyle/>
          <a:p>
            <a:fld id="{7D5406B6-0455-48EA-AB52-37E556AB983A}" type="slidenum">
              <a:rPr lang="zh-CN" altLang="en-US" smtClean="0"/>
              <a:t>‹#›</a:t>
            </a:fld>
            <a:endParaRPr lang="zh-CN" altLang="en-US"/>
          </a:p>
        </p:txBody>
      </p:sp>
    </p:spTree>
    <p:extLst>
      <p:ext uri="{BB962C8B-B14F-4D97-AF65-F5344CB8AC3E}">
        <p14:creationId xmlns:p14="http://schemas.microsoft.com/office/powerpoint/2010/main" val="315702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99A98A-C3D4-414D-BC8C-B34035D371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4016F6A-7F34-4E96-B213-0471BE0F346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5BAC95-F6E7-4C80-B115-D7B18D0F1BE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B6093A8-8EEF-4E03-9B4B-288215A1888D}"/>
              </a:ext>
            </a:extLst>
          </p:cNvPr>
          <p:cNvSpPr>
            <a:spLocks noGrp="1"/>
          </p:cNvSpPr>
          <p:nvPr>
            <p:ph type="dt" sz="half" idx="10"/>
          </p:nvPr>
        </p:nvSpPr>
        <p:spPr/>
        <p:txBody>
          <a:bodyPr/>
          <a:lstStyle/>
          <a:p>
            <a:fld id="{2B56DABF-6D82-4BDE-9C1A-3E334EAF1B31}" type="datetimeFigureOut">
              <a:rPr lang="zh-CN" altLang="en-US" smtClean="0"/>
              <a:t>2020/1/4</a:t>
            </a:fld>
            <a:endParaRPr lang="zh-CN" altLang="en-US"/>
          </a:p>
        </p:txBody>
      </p:sp>
      <p:sp>
        <p:nvSpPr>
          <p:cNvPr id="6" name="页脚占位符 5">
            <a:extLst>
              <a:ext uri="{FF2B5EF4-FFF2-40B4-BE49-F238E27FC236}">
                <a16:creationId xmlns:a16="http://schemas.microsoft.com/office/drawing/2014/main" id="{E6EAA042-6348-4CAD-BA89-C89B0B4D9A7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5A3DD-893F-43E9-9A3D-499C08D4415D}"/>
              </a:ext>
            </a:extLst>
          </p:cNvPr>
          <p:cNvSpPr>
            <a:spLocks noGrp="1"/>
          </p:cNvSpPr>
          <p:nvPr>
            <p:ph type="sldNum" sz="quarter" idx="12"/>
          </p:nvPr>
        </p:nvSpPr>
        <p:spPr/>
        <p:txBody>
          <a:bodyPr/>
          <a:lstStyle/>
          <a:p>
            <a:fld id="{7D5406B6-0455-48EA-AB52-37E556AB983A}" type="slidenum">
              <a:rPr lang="zh-CN" altLang="en-US" smtClean="0"/>
              <a:t>‹#›</a:t>
            </a:fld>
            <a:endParaRPr lang="zh-CN" altLang="en-US"/>
          </a:p>
        </p:txBody>
      </p:sp>
    </p:spTree>
    <p:extLst>
      <p:ext uri="{BB962C8B-B14F-4D97-AF65-F5344CB8AC3E}">
        <p14:creationId xmlns:p14="http://schemas.microsoft.com/office/powerpoint/2010/main" val="2070933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956656-81AC-4047-A4D1-0F2A7603EDD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0E07FF7-8003-437E-8575-13C659E61F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F8F81E4-CC9A-426F-9782-C00B13D45F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AD387A7-2620-413C-A4CC-2B22274566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8152807-02FF-44C4-820C-7A6BBAFCBA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68AD7EF-631E-48A3-AA0B-DE9EC25FF84F}"/>
              </a:ext>
            </a:extLst>
          </p:cNvPr>
          <p:cNvSpPr>
            <a:spLocks noGrp="1"/>
          </p:cNvSpPr>
          <p:nvPr>
            <p:ph type="dt" sz="half" idx="10"/>
          </p:nvPr>
        </p:nvSpPr>
        <p:spPr/>
        <p:txBody>
          <a:bodyPr/>
          <a:lstStyle/>
          <a:p>
            <a:fld id="{2B56DABF-6D82-4BDE-9C1A-3E334EAF1B31}" type="datetimeFigureOut">
              <a:rPr lang="zh-CN" altLang="en-US" smtClean="0"/>
              <a:t>2020/1/4</a:t>
            </a:fld>
            <a:endParaRPr lang="zh-CN" altLang="en-US"/>
          </a:p>
        </p:txBody>
      </p:sp>
      <p:sp>
        <p:nvSpPr>
          <p:cNvPr id="8" name="页脚占位符 7">
            <a:extLst>
              <a:ext uri="{FF2B5EF4-FFF2-40B4-BE49-F238E27FC236}">
                <a16:creationId xmlns:a16="http://schemas.microsoft.com/office/drawing/2014/main" id="{3E9D87FD-E757-41BA-9544-002AB481CC6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ADF616B-C044-406B-871C-7725B71FDAE7}"/>
              </a:ext>
            </a:extLst>
          </p:cNvPr>
          <p:cNvSpPr>
            <a:spLocks noGrp="1"/>
          </p:cNvSpPr>
          <p:nvPr>
            <p:ph type="sldNum" sz="quarter" idx="12"/>
          </p:nvPr>
        </p:nvSpPr>
        <p:spPr/>
        <p:txBody>
          <a:bodyPr/>
          <a:lstStyle/>
          <a:p>
            <a:fld id="{7D5406B6-0455-48EA-AB52-37E556AB983A}" type="slidenum">
              <a:rPr lang="zh-CN" altLang="en-US" smtClean="0"/>
              <a:t>‹#›</a:t>
            </a:fld>
            <a:endParaRPr lang="zh-CN" altLang="en-US"/>
          </a:p>
        </p:txBody>
      </p:sp>
    </p:spTree>
    <p:extLst>
      <p:ext uri="{BB962C8B-B14F-4D97-AF65-F5344CB8AC3E}">
        <p14:creationId xmlns:p14="http://schemas.microsoft.com/office/powerpoint/2010/main" val="342649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DFB41F-DD38-4533-ADA5-4F6B7099D1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CD05EEC-9CB0-4240-AFEE-C58B446D8FDE}"/>
              </a:ext>
            </a:extLst>
          </p:cNvPr>
          <p:cNvSpPr>
            <a:spLocks noGrp="1"/>
          </p:cNvSpPr>
          <p:nvPr>
            <p:ph type="dt" sz="half" idx="10"/>
          </p:nvPr>
        </p:nvSpPr>
        <p:spPr/>
        <p:txBody>
          <a:bodyPr/>
          <a:lstStyle/>
          <a:p>
            <a:fld id="{2B56DABF-6D82-4BDE-9C1A-3E334EAF1B31}" type="datetimeFigureOut">
              <a:rPr lang="zh-CN" altLang="en-US" smtClean="0"/>
              <a:t>2020/1/4</a:t>
            </a:fld>
            <a:endParaRPr lang="zh-CN" altLang="en-US"/>
          </a:p>
        </p:txBody>
      </p:sp>
      <p:sp>
        <p:nvSpPr>
          <p:cNvPr id="4" name="页脚占位符 3">
            <a:extLst>
              <a:ext uri="{FF2B5EF4-FFF2-40B4-BE49-F238E27FC236}">
                <a16:creationId xmlns:a16="http://schemas.microsoft.com/office/drawing/2014/main" id="{160D5FF0-8A66-4F28-9672-0CC12B09E7B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ABF387B-E28B-4EB4-851A-F067440D2CF1}"/>
              </a:ext>
            </a:extLst>
          </p:cNvPr>
          <p:cNvSpPr>
            <a:spLocks noGrp="1"/>
          </p:cNvSpPr>
          <p:nvPr>
            <p:ph type="sldNum" sz="quarter" idx="12"/>
          </p:nvPr>
        </p:nvSpPr>
        <p:spPr/>
        <p:txBody>
          <a:bodyPr/>
          <a:lstStyle/>
          <a:p>
            <a:fld id="{7D5406B6-0455-48EA-AB52-37E556AB983A}" type="slidenum">
              <a:rPr lang="zh-CN" altLang="en-US" smtClean="0"/>
              <a:t>‹#›</a:t>
            </a:fld>
            <a:endParaRPr lang="zh-CN" altLang="en-US"/>
          </a:p>
        </p:txBody>
      </p:sp>
    </p:spTree>
    <p:extLst>
      <p:ext uri="{BB962C8B-B14F-4D97-AF65-F5344CB8AC3E}">
        <p14:creationId xmlns:p14="http://schemas.microsoft.com/office/powerpoint/2010/main" val="4019156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C1C8ACA-1810-4C0E-A889-C537EA3F7236}"/>
              </a:ext>
            </a:extLst>
          </p:cNvPr>
          <p:cNvSpPr>
            <a:spLocks noGrp="1"/>
          </p:cNvSpPr>
          <p:nvPr>
            <p:ph type="dt" sz="half" idx="10"/>
          </p:nvPr>
        </p:nvSpPr>
        <p:spPr/>
        <p:txBody>
          <a:bodyPr/>
          <a:lstStyle/>
          <a:p>
            <a:fld id="{2B56DABF-6D82-4BDE-9C1A-3E334EAF1B31}" type="datetimeFigureOut">
              <a:rPr lang="zh-CN" altLang="en-US" smtClean="0"/>
              <a:t>2020/1/4</a:t>
            </a:fld>
            <a:endParaRPr lang="zh-CN" altLang="en-US"/>
          </a:p>
        </p:txBody>
      </p:sp>
      <p:sp>
        <p:nvSpPr>
          <p:cNvPr id="3" name="页脚占位符 2">
            <a:extLst>
              <a:ext uri="{FF2B5EF4-FFF2-40B4-BE49-F238E27FC236}">
                <a16:creationId xmlns:a16="http://schemas.microsoft.com/office/drawing/2014/main" id="{4CA4E87D-BF49-4BE7-BBDE-45827950D80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D4740AE-6E41-438E-8069-75F71910AFAD}"/>
              </a:ext>
            </a:extLst>
          </p:cNvPr>
          <p:cNvSpPr>
            <a:spLocks noGrp="1"/>
          </p:cNvSpPr>
          <p:nvPr>
            <p:ph type="sldNum" sz="quarter" idx="12"/>
          </p:nvPr>
        </p:nvSpPr>
        <p:spPr/>
        <p:txBody>
          <a:bodyPr/>
          <a:lstStyle/>
          <a:p>
            <a:fld id="{7D5406B6-0455-48EA-AB52-37E556AB983A}" type="slidenum">
              <a:rPr lang="zh-CN" altLang="en-US" smtClean="0"/>
              <a:t>‹#›</a:t>
            </a:fld>
            <a:endParaRPr lang="zh-CN" altLang="en-US"/>
          </a:p>
        </p:txBody>
      </p:sp>
    </p:spTree>
    <p:extLst>
      <p:ext uri="{BB962C8B-B14F-4D97-AF65-F5344CB8AC3E}">
        <p14:creationId xmlns:p14="http://schemas.microsoft.com/office/powerpoint/2010/main" val="1354854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1C2BFD-CDAE-4F5F-9F6D-3ACFCFE662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0E330DB-8580-43B6-908D-D8EDFDE15A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77BC98A-0AE3-42A1-9002-92CC356F15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CB95B5-36B7-45E3-8897-D2A5A2733586}"/>
              </a:ext>
            </a:extLst>
          </p:cNvPr>
          <p:cNvSpPr>
            <a:spLocks noGrp="1"/>
          </p:cNvSpPr>
          <p:nvPr>
            <p:ph type="dt" sz="half" idx="10"/>
          </p:nvPr>
        </p:nvSpPr>
        <p:spPr/>
        <p:txBody>
          <a:bodyPr/>
          <a:lstStyle/>
          <a:p>
            <a:fld id="{2B56DABF-6D82-4BDE-9C1A-3E334EAF1B31}" type="datetimeFigureOut">
              <a:rPr lang="zh-CN" altLang="en-US" smtClean="0"/>
              <a:t>2020/1/4</a:t>
            </a:fld>
            <a:endParaRPr lang="zh-CN" altLang="en-US"/>
          </a:p>
        </p:txBody>
      </p:sp>
      <p:sp>
        <p:nvSpPr>
          <p:cNvPr id="6" name="页脚占位符 5">
            <a:extLst>
              <a:ext uri="{FF2B5EF4-FFF2-40B4-BE49-F238E27FC236}">
                <a16:creationId xmlns:a16="http://schemas.microsoft.com/office/drawing/2014/main" id="{DCACCC80-C7CF-4E36-9A56-4424308FC99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84DB1E-6C58-4EA7-8EC1-F9E137CC270A}"/>
              </a:ext>
            </a:extLst>
          </p:cNvPr>
          <p:cNvSpPr>
            <a:spLocks noGrp="1"/>
          </p:cNvSpPr>
          <p:nvPr>
            <p:ph type="sldNum" sz="quarter" idx="12"/>
          </p:nvPr>
        </p:nvSpPr>
        <p:spPr/>
        <p:txBody>
          <a:bodyPr/>
          <a:lstStyle/>
          <a:p>
            <a:fld id="{7D5406B6-0455-48EA-AB52-37E556AB983A}" type="slidenum">
              <a:rPr lang="zh-CN" altLang="en-US" smtClean="0"/>
              <a:t>‹#›</a:t>
            </a:fld>
            <a:endParaRPr lang="zh-CN" altLang="en-US"/>
          </a:p>
        </p:txBody>
      </p:sp>
    </p:spTree>
    <p:extLst>
      <p:ext uri="{BB962C8B-B14F-4D97-AF65-F5344CB8AC3E}">
        <p14:creationId xmlns:p14="http://schemas.microsoft.com/office/powerpoint/2010/main" val="367023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ED673-550C-41D1-8075-B4FA9676B8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DDAF07-B89A-43AF-8BCC-B32508F6A7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563D880-E3AA-46C1-B3FE-60717003F1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CA0163-FE64-4633-82B4-C81141A17795}"/>
              </a:ext>
            </a:extLst>
          </p:cNvPr>
          <p:cNvSpPr>
            <a:spLocks noGrp="1"/>
          </p:cNvSpPr>
          <p:nvPr>
            <p:ph type="dt" sz="half" idx="10"/>
          </p:nvPr>
        </p:nvSpPr>
        <p:spPr/>
        <p:txBody>
          <a:bodyPr/>
          <a:lstStyle/>
          <a:p>
            <a:fld id="{2B56DABF-6D82-4BDE-9C1A-3E334EAF1B31}" type="datetimeFigureOut">
              <a:rPr lang="zh-CN" altLang="en-US" smtClean="0"/>
              <a:t>2020/1/4</a:t>
            </a:fld>
            <a:endParaRPr lang="zh-CN" altLang="en-US"/>
          </a:p>
        </p:txBody>
      </p:sp>
      <p:sp>
        <p:nvSpPr>
          <p:cNvPr id="6" name="页脚占位符 5">
            <a:extLst>
              <a:ext uri="{FF2B5EF4-FFF2-40B4-BE49-F238E27FC236}">
                <a16:creationId xmlns:a16="http://schemas.microsoft.com/office/drawing/2014/main" id="{6B42673D-9703-4ABC-9302-096E3A8013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DEEE3F-6722-46FA-97CE-9286ED2ED88F}"/>
              </a:ext>
            </a:extLst>
          </p:cNvPr>
          <p:cNvSpPr>
            <a:spLocks noGrp="1"/>
          </p:cNvSpPr>
          <p:nvPr>
            <p:ph type="sldNum" sz="quarter" idx="12"/>
          </p:nvPr>
        </p:nvSpPr>
        <p:spPr/>
        <p:txBody>
          <a:bodyPr/>
          <a:lstStyle/>
          <a:p>
            <a:fld id="{7D5406B6-0455-48EA-AB52-37E556AB983A}" type="slidenum">
              <a:rPr lang="zh-CN" altLang="en-US" smtClean="0"/>
              <a:t>‹#›</a:t>
            </a:fld>
            <a:endParaRPr lang="zh-CN" altLang="en-US"/>
          </a:p>
        </p:txBody>
      </p:sp>
    </p:spTree>
    <p:extLst>
      <p:ext uri="{BB962C8B-B14F-4D97-AF65-F5344CB8AC3E}">
        <p14:creationId xmlns:p14="http://schemas.microsoft.com/office/powerpoint/2010/main" val="391913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E680C3-815C-48B1-BD88-CC7AC2B618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415FF6C-E5B7-4A0D-B829-1E48CB3812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B77335-B58A-4B06-AE52-3EB92E4FAC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6DABF-6D82-4BDE-9C1A-3E334EAF1B31}" type="datetimeFigureOut">
              <a:rPr lang="zh-CN" altLang="en-US" smtClean="0"/>
              <a:t>2020/1/4</a:t>
            </a:fld>
            <a:endParaRPr lang="zh-CN" altLang="en-US"/>
          </a:p>
        </p:txBody>
      </p:sp>
      <p:sp>
        <p:nvSpPr>
          <p:cNvPr id="5" name="页脚占位符 4">
            <a:extLst>
              <a:ext uri="{FF2B5EF4-FFF2-40B4-BE49-F238E27FC236}">
                <a16:creationId xmlns:a16="http://schemas.microsoft.com/office/drawing/2014/main" id="{4D3F0D9B-7C38-4AA9-A855-BA79FE6DA0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89BF1B8-AB8E-4307-B58D-72F5DA829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406B6-0455-48EA-AB52-37E556AB983A}" type="slidenum">
              <a:rPr lang="zh-CN" altLang="en-US" smtClean="0"/>
              <a:t>‹#›</a:t>
            </a:fld>
            <a:endParaRPr lang="zh-CN" altLang="en-US"/>
          </a:p>
        </p:txBody>
      </p:sp>
    </p:spTree>
    <p:extLst>
      <p:ext uri="{BB962C8B-B14F-4D97-AF65-F5344CB8AC3E}">
        <p14:creationId xmlns:p14="http://schemas.microsoft.com/office/powerpoint/2010/main" val="1070868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sv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5.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2029466-CF57-4AAD-B3CB-EAEB4B93A344}"/>
              </a:ext>
            </a:extLst>
          </p:cNvPr>
          <p:cNvSpPr/>
          <p:nvPr/>
        </p:nvSpPr>
        <p:spPr>
          <a:xfrm>
            <a:off x="0" y="7046034"/>
            <a:ext cx="12192000" cy="238417"/>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包含 游戏机&#10;&#10;描述已自动生成">
            <a:extLst>
              <a:ext uri="{FF2B5EF4-FFF2-40B4-BE49-F238E27FC236}">
                <a16:creationId xmlns:a16="http://schemas.microsoft.com/office/drawing/2014/main" id="{D29F06B0-AE5D-417D-BF01-C677C2369E9A}"/>
              </a:ext>
            </a:extLst>
          </p:cNvPr>
          <p:cNvPicPr>
            <a:picLocks noChangeAspect="1"/>
          </p:cNvPicPr>
          <p:nvPr/>
        </p:nvPicPr>
        <p:blipFill rotWithShape="1">
          <a:blip r:embed="rId2">
            <a:extLst>
              <a:ext uri="{28A0092B-C50C-407E-A947-70E740481C1C}">
                <a14:useLocalDpi xmlns:a14="http://schemas.microsoft.com/office/drawing/2010/main" val="0"/>
              </a:ext>
            </a:extLst>
          </a:blip>
          <a:srcRect b="15701"/>
          <a:stretch/>
        </p:blipFill>
        <p:spPr>
          <a:xfrm>
            <a:off x="0" y="0"/>
            <a:ext cx="12202986" cy="6858000"/>
          </a:xfrm>
          <a:prstGeom prst="rect">
            <a:avLst/>
          </a:prstGeom>
        </p:spPr>
      </p:pic>
      <p:sp>
        <p:nvSpPr>
          <p:cNvPr id="9" name="文本框 8">
            <a:extLst>
              <a:ext uri="{FF2B5EF4-FFF2-40B4-BE49-F238E27FC236}">
                <a16:creationId xmlns:a16="http://schemas.microsoft.com/office/drawing/2014/main" id="{DD95052F-76DF-4BB2-AC4C-A4F25B7A1EB5}"/>
              </a:ext>
            </a:extLst>
          </p:cNvPr>
          <p:cNvSpPr txBox="1"/>
          <p:nvPr/>
        </p:nvSpPr>
        <p:spPr>
          <a:xfrm>
            <a:off x="5802045" y="4379899"/>
            <a:ext cx="5908040" cy="1015663"/>
          </a:xfrm>
          <a:prstGeom prst="rect">
            <a:avLst/>
          </a:prstGeom>
          <a:noFill/>
        </p:spPr>
        <p:txBody>
          <a:bodyPr wrap="square" rtlCol="0">
            <a:spAutoFit/>
          </a:bodyPr>
          <a:lstStyle/>
          <a:p>
            <a:pPr algn="r"/>
            <a:r>
              <a:rPr lang="zh-CN" altLang="en-US" sz="6000" b="1" dirty="0">
                <a:solidFill>
                  <a:schemeClr val="bg1"/>
                </a:solidFill>
                <a:latin typeface="Microsoft JhengHei" panose="020B0604030504040204" pitchFamily="34" charset="-120"/>
                <a:ea typeface="Microsoft JhengHei" panose="020B0604030504040204" pitchFamily="34" charset="-120"/>
              </a:rPr>
              <a:t>新闻采访与写作</a:t>
            </a:r>
            <a:endParaRPr lang="en-US" altLang="zh-CN" sz="6000" b="1" dirty="0">
              <a:solidFill>
                <a:schemeClr val="bg1"/>
              </a:solidFill>
              <a:latin typeface="Microsoft JhengHei" panose="020B0604030504040204" pitchFamily="34" charset="-120"/>
              <a:ea typeface="Microsoft JhengHei" panose="020B0604030504040204" pitchFamily="34" charset="-120"/>
            </a:endParaRPr>
          </a:p>
        </p:txBody>
      </p:sp>
      <p:sp>
        <p:nvSpPr>
          <p:cNvPr id="10" name="矩形 9">
            <a:extLst>
              <a:ext uri="{FF2B5EF4-FFF2-40B4-BE49-F238E27FC236}">
                <a16:creationId xmlns:a16="http://schemas.microsoft.com/office/drawing/2014/main" id="{A81717D0-85CF-4AC1-97BA-36D9EEC69BBC}"/>
              </a:ext>
            </a:extLst>
          </p:cNvPr>
          <p:cNvSpPr/>
          <p:nvPr/>
        </p:nvSpPr>
        <p:spPr>
          <a:xfrm>
            <a:off x="9332511" y="5397348"/>
            <a:ext cx="2377574" cy="369332"/>
          </a:xfrm>
          <a:prstGeom prst="rect">
            <a:avLst/>
          </a:prstGeom>
        </p:spPr>
        <p:txBody>
          <a:bodyPr wrap="none">
            <a:spAutoFit/>
          </a:bodyPr>
          <a:lstStyle/>
          <a:p>
            <a:pPr algn="r"/>
            <a:r>
              <a:rPr lang="zh-CN" altLang="en-US" b="1" dirty="0">
                <a:solidFill>
                  <a:schemeClr val="bg1"/>
                </a:solidFill>
                <a:latin typeface="Microsoft JhengHei" panose="020B0604030504040204" pitchFamily="34" charset="-120"/>
                <a:ea typeface="Microsoft JhengHei" panose="020B0604030504040204" pitchFamily="34" charset="-120"/>
              </a:rPr>
              <a:t>中国海洋大学  欧阳霞</a:t>
            </a:r>
          </a:p>
        </p:txBody>
      </p:sp>
      <p:pic>
        <p:nvPicPr>
          <p:cNvPr id="11" name="图形 10">
            <a:extLst>
              <a:ext uri="{FF2B5EF4-FFF2-40B4-BE49-F238E27FC236}">
                <a16:creationId xmlns:a16="http://schemas.microsoft.com/office/drawing/2014/main" id="{C0133F7D-27F8-49BE-84A4-86F6D7B324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696" y="442411"/>
            <a:ext cx="2646958" cy="642724"/>
          </a:xfrm>
          <a:prstGeom prst="rect">
            <a:avLst/>
          </a:prstGeom>
        </p:spPr>
      </p:pic>
    </p:spTree>
    <p:extLst>
      <p:ext uri="{BB962C8B-B14F-4D97-AF65-F5344CB8AC3E}">
        <p14:creationId xmlns:p14="http://schemas.microsoft.com/office/powerpoint/2010/main" val="225582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6858000"/>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形 6">
            <a:extLst>
              <a:ext uri="{FF2B5EF4-FFF2-40B4-BE49-F238E27FC236}">
                <a16:creationId xmlns:a16="http://schemas.microsoft.com/office/drawing/2014/main" id="{11350B7C-BA6B-4C1F-B4C4-3A8AB4D9E9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6982" y="440372"/>
            <a:ext cx="2646958" cy="642724"/>
          </a:xfrm>
          <a:prstGeom prst="rect">
            <a:avLst/>
          </a:prstGeom>
        </p:spPr>
      </p:pic>
      <p:sp>
        <p:nvSpPr>
          <p:cNvPr id="9" name="文本框 8">
            <a:extLst>
              <a:ext uri="{FF2B5EF4-FFF2-40B4-BE49-F238E27FC236}">
                <a16:creationId xmlns:a16="http://schemas.microsoft.com/office/drawing/2014/main" id="{DD95052F-76DF-4BB2-AC4C-A4F25B7A1EB5}"/>
              </a:ext>
            </a:extLst>
          </p:cNvPr>
          <p:cNvSpPr txBox="1"/>
          <p:nvPr/>
        </p:nvSpPr>
        <p:spPr>
          <a:xfrm>
            <a:off x="604737" y="3353304"/>
            <a:ext cx="10118612" cy="646331"/>
          </a:xfrm>
          <a:prstGeom prst="rect">
            <a:avLst/>
          </a:prstGeom>
          <a:noFill/>
        </p:spPr>
        <p:txBody>
          <a:bodyPr wrap="square" rtlCol="0">
            <a:spAutoFit/>
          </a:bodyPr>
          <a:lstStyle/>
          <a:p>
            <a:r>
              <a:rPr lang="en-US" altLang="zh-CN" sz="3600" b="1" dirty="0">
                <a:solidFill>
                  <a:schemeClr val="bg1"/>
                </a:solidFill>
                <a:latin typeface="Microsoft JhengHei" panose="020B0604030504040204" pitchFamily="34" charset="-120"/>
                <a:ea typeface="Microsoft JhengHei" panose="020B0604030504040204" pitchFamily="34" charset="-120"/>
              </a:rPr>
              <a:t>《</a:t>
            </a:r>
            <a:r>
              <a:rPr lang="zh-CN" altLang="en-US" sz="3600" b="1" dirty="0">
                <a:solidFill>
                  <a:schemeClr val="bg1"/>
                </a:solidFill>
                <a:latin typeface="Microsoft JhengHei" panose="020B0604030504040204" pitchFamily="34" charset="-120"/>
                <a:ea typeface="Microsoft JhengHei" panose="020B0604030504040204" pitchFamily="34" charset="-120"/>
              </a:rPr>
              <a:t>新闻采访与写作</a:t>
            </a:r>
            <a:r>
              <a:rPr lang="en-US" altLang="zh-CN" sz="3600" b="1" dirty="0">
                <a:solidFill>
                  <a:schemeClr val="bg1"/>
                </a:solidFill>
                <a:latin typeface="Microsoft JhengHei" panose="020B0604030504040204" pitchFamily="34" charset="-120"/>
                <a:ea typeface="Microsoft JhengHei" panose="020B0604030504040204" pitchFamily="34" charset="-120"/>
              </a:rPr>
              <a:t>》</a:t>
            </a:r>
            <a:r>
              <a:rPr lang="zh-CN" altLang="en-US" sz="3600" b="1" dirty="0">
                <a:solidFill>
                  <a:schemeClr val="bg1"/>
                </a:solidFill>
                <a:latin typeface="Microsoft JhengHei" panose="020B0604030504040204" pitchFamily="34" charset="-120"/>
                <a:ea typeface="Microsoft JhengHei" panose="020B0604030504040204" pitchFamily="34" charset="-120"/>
              </a:rPr>
              <a:t>是怎样的课堂？</a:t>
            </a:r>
            <a:endParaRPr lang="en-US" altLang="zh-CN" sz="3600" b="1" dirty="0">
              <a:solidFill>
                <a:schemeClr val="bg1"/>
              </a:solidFill>
              <a:latin typeface="Microsoft JhengHei" panose="020B0604030504040204" pitchFamily="34" charset="-120"/>
              <a:ea typeface="Microsoft JhengHei" panose="020B0604030504040204" pitchFamily="34" charset="-120"/>
            </a:endParaRPr>
          </a:p>
        </p:txBody>
      </p:sp>
      <p:sp>
        <p:nvSpPr>
          <p:cNvPr id="6" name="文本框 5">
            <a:extLst>
              <a:ext uri="{FF2B5EF4-FFF2-40B4-BE49-F238E27FC236}">
                <a16:creationId xmlns:a16="http://schemas.microsoft.com/office/drawing/2014/main" id="{4C6AB871-DBDB-4410-AE10-6F19DA17CF34}"/>
              </a:ext>
            </a:extLst>
          </p:cNvPr>
          <p:cNvSpPr txBox="1"/>
          <p:nvPr/>
        </p:nvSpPr>
        <p:spPr>
          <a:xfrm>
            <a:off x="1070352" y="1702183"/>
            <a:ext cx="1739230" cy="1200329"/>
          </a:xfrm>
          <a:prstGeom prst="rect">
            <a:avLst/>
          </a:prstGeom>
          <a:noFill/>
        </p:spPr>
        <p:txBody>
          <a:bodyPr wrap="square" rtlCol="0">
            <a:spAutoFit/>
          </a:bodyPr>
          <a:lstStyle/>
          <a:p>
            <a:r>
              <a:rPr lang="en-US" altLang="zh-CN" sz="7200" dirty="0">
                <a:solidFill>
                  <a:schemeClr val="bg1"/>
                </a:solidFill>
                <a:latin typeface="Microsoft JhengHei Light" panose="020B0304030504040204" pitchFamily="34" charset="-120"/>
                <a:ea typeface="Microsoft JhengHei Light" panose="020B0304030504040204" pitchFamily="34" charset="-120"/>
              </a:rPr>
              <a:t>03</a:t>
            </a:r>
          </a:p>
        </p:txBody>
      </p:sp>
      <p:pic>
        <p:nvPicPr>
          <p:cNvPr id="8" name="图片 4">
            <a:extLst>
              <a:ext uri="{FF2B5EF4-FFF2-40B4-BE49-F238E27FC236}">
                <a16:creationId xmlns:a16="http://schemas.microsoft.com/office/drawing/2014/main" id="{12D6F450-30C2-4C8C-9842-71F579045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2227" y="1591146"/>
            <a:ext cx="250125" cy="4826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矩形 9">
            <a:extLst>
              <a:ext uri="{FF2B5EF4-FFF2-40B4-BE49-F238E27FC236}">
                <a16:creationId xmlns:a16="http://schemas.microsoft.com/office/drawing/2014/main" id="{DB424D38-6C66-4C5B-AFD1-2D72578C5A7F}"/>
              </a:ext>
            </a:extLst>
          </p:cNvPr>
          <p:cNvSpPr/>
          <p:nvPr/>
        </p:nvSpPr>
        <p:spPr>
          <a:xfrm>
            <a:off x="-7239908" y="2790292"/>
            <a:ext cx="6527800" cy="2344103"/>
          </a:xfrm>
          <a:prstGeom prst="rect">
            <a:avLst/>
          </a:prstGeom>
        </p:spPr>
        <p:txBody>
          <a:bodyPr wrap="square">
            <a:spAutoFit/>
          </a:bodyPr>
          <a:lstStyle/>
          <a:p>
            <a:pPr>
              <a:lnSpc>
                <a:spcPct val="150000"/>
              </a:lnSpc>
              <a:defRPr/>
            </a:pPr>
            <a:r>
              <a:rPr lang="zh-CN" altLang="en-US" sz="2000" dirty="0">
                <a:latin typeface="Microsoft JhengHei" panose="020B0604030504040204" pitchFamily="34" charset="-120"/>
                <a:ea typeface="Microsoft JhengHei" panose="020B0604030504040204" pitchFamily="34" charset="-120"/>
              </a:rPr>
              <a:t>遵循学科的实践性本质，打破以问题为起点，以结论为终点的内容结构，以新闻采写实践过程结构课程内容。</a:t>
            </a:r>
            <a:endParaRPr lang="en-US" altLang="zh-CN" sz="2000" dirty="0">
              <a:latin typeface="Microsoft JhengHei" panose="020B0604030504040204" pitchFamily="34" charset="-120"/>
              <a:ea typeface="Microsoft JhengHei" panose="020B0604030504040204" pitchFamily="34" charset="-120"/>
            </a:endParaRPr>
          </a:p>
          <a:p>
            <a:pPr>
              <a:lnSpc>
                <a:spcPct val="150000"/>
              </a:lnSpc>
              <a:defRPr/>
            </a:pPr>
            <a:endParaRPr lang="zh-CN" altLang="en-US" sz="2000" dirty="0">
              <a:latin typeface="Microsoft JhengHei" panose="020B0604030504040204" pitchFamily="34" charset="-120"/>
              <a:ea typeface="Microsoft JhengHei" panose="020B0604030504040204" pitchFamily="34" charset="-120"/>
            </a:endParaRPr>
          </a:p>
          <a:p>
            <a:pPr>
              <a:lnSpc>
                <a:spcPct val="150000"/>
              </a:lnSpc>
              <a:defRPr/>
            </a:pPr>
            <a:r>
              <a:rPr lang="zh-CN" altLang="en-US" sz="2000" dirty="0">
                <a:latin typeface="Microsoft JhengHei" panose="020B0604030504040204" pitchFamily="34" charset="-120"/>
                <a:ea typeface="Microsoft JhengHei" panose="020B0604030504040204" pitchFamily="34" charset="-120"/>
              </a:rPr>
              <a:t>建立开放课堂，将新闻实践直接引入课堂，让学生在实践中领悟新闻的核心知识。</a:t>
            </a:r>
          </a:p>
        </p:txBody>
      </p:sp>
      <p:sp>
        <p:nvSpPr>
          <p:cNvPr id="11" name="矩形 10">
            <a:extLst>
              <a:ext uri="{FF2B5EF4-FFF2-40B4-BE49-F238E27FC236}">
                <a16:creationId xmlns:a16="http://schemas.microsoft.com/office/drawing/2014/main" id="{E7A67A03-1C96-44CB-8ABF-C9991A0064DE}"/>
              </a:ext>
            </a:extLst>
          </p:cNvPr>
          <p:cNvSpPr/>
          <p:nvPr/>
        </p:nvSpPr>
        <p:spPr>
          <a:xfrm>
            <a:off x="-6711950" y="-4500706"/>
            <a:ext cx="26035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491DB27-B233-457A-BE38-81E2FA75AB7C}"/>
              </a:ext>
            </a:extLst>
          </p:cNvPr>
          <p:cNvSpPr/>
          <p:nvPr/>
        </p:nvSpPr>
        <p:spPr>
          <a:xfrm>
            <a:off x="-6711950" y="-3129106"/>
            <a:ext cx="26035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61013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4ADDCB0-8C10-4ACD-9FC1-ACC2906A81A2}"/>
              </a:ext>
            </a:extLst>
          </p:cNvPr>
          <p:cNvSpPr txBox="1"/>
          <p:nvPr/>
        </p:nvSpPr>
        <p:spPr>
          <a:xfrm>
            <a:off x="223611" y="405546"/>
            <a:ext cx="5560978" cy="646331"/>
          </a:xfrm>
          <a:prstGeom prst="rect">
            <a:avLst/>
          </a:prstGeom>
          <a:noFill/>
        </p:spPr>
        <p:txBody>
          <a:bodyPr wrap="square" rtlCol="0">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课程特色</a:t>
            </a:r>
          </a:p>
        </p:txBody>
      </p:sp>
      <p:pic>
        <p:nvPicPr>
          <p:cNvPr id="13" name="图形 12">
            <a:extLst>
              <a:ext uri="{FF2B5EF4-FFF2-40B4-BE49-F238E27FC236}">
                <a16:creationId xmlns:a16="http://schemas.microsoft.com/office/drawing/2014/main" id="{5A3EE060-1FAE-4BA3-9335-DB493604D6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6982" y="440372"/>
            <a:ext cx="2646958" cy="642724"/>
          </a:xfrm>
          <a:prstGeom prst="rect">
            <a:avLst/>
          </a:prstGeom>
        </p:spPr>
      </p:pic>
      <p:pic>
        <p:nvPicPr>
          <p:cNvPr id="18" name="图片 4">
            <a:extLst>
              <a:ext uri="{FF2B5EF4-FFF2-40B4-BE49-F238E27FC236}">
                <a16:creationId xmlns:a16="http://schemas.microsoft.com/office/drawing/2014/main" id="{89C90606-D370-47C7-89E9-FDBC0C55C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039" y="1591146"/>
            <a:ext cx="3607788" cy="4826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矩形 1">
            <a:extLst>
              <a:ext uri="{FF2B5EF4-FFF2-40B4-BE49-F238E27FC236}">
                <a16:creationId xmlns:a16="http://schemas.microsoft.com/office/drawing/2014/main" id="{8EA070DF-E341-494C-8BFC-C2D976BA75B4}"/>
              </a:ext>
            </a:extLst>
          </p:cNvPr>
          <p:cNvSpPr/>
          <p:nvPr/>
        </p:nvSpPr>
        <p:spPr>
          <a:xfrm>
            <a:off x="8252039" y="6511014"/>
            <a:ext cx="1107996" cy="276999"/>
          </a:xfrm>
          <a:prstGeom prst="rect">
            <a:avLst/>
          </a:prstGeom>
        </p:spPr>
        <p:txBody>
          <a:bodyPr wrap="none">
            <a:spAutoFit/>
          </a:bodyPr>
          <a:lstStyle/>
          <a:p>
            <a:r>
              <a:rPr lang="zh-CN" altLang="en-US" sz="1200" b="1" dirty="0">
                <a:latin typeface="Microsoft JhengHei" panose="020B0604030504040204" pitchFamily="34" charset="-120"/>
                <a:ea typeface="Microsoft JhengHei" panose="020B0604030504040204" pitchFamily="34" charset="-120"/>
              </a:rPr>
              <a:t>模拟人物采访</a:t>
            </a:r>
          </a:p>
        </p:txBody>
      </p:sp>
      <p:sp>
        <p:nvSpPr>
          <p:cNvPr id="10" name="等腰三角形 9">
            <a:extLst>
              <a:ext uri="{FF2B5EF4-FFF2-40B4-BE49-F238E27FC236}">
                <a16:creationId xmlns:a16="http://schemas.microsoft.com/office/drawing/2014/main" id="{DB735ED9-D1A1-4ADC-997F-A4CF7114897B}"/>
              </a:ext>
            </a:extLst>
          </p:cNvPr>
          <p:cNvSpPr/>
          <p:nvPr/>
        </p:nvSpPr>
        <p:spPr>
          <a:xfrm>
            <a:off x="9410888" y="6580263"/>
            <a:ext cx="160660" cy="138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698067A-0A9D-4F15-AB0E-E11B62ABBF7B}"/>
              </a:ext>
            </a:extLst>
          </p:cNvPr>
          <p:cNvSpPr/>
          <p:nvPr/>
        </p:nvSpPr>
        <p:spPr>
          <a:xfrm>
            <a:off x="946150" y="2790292"/>
            <a:ext cx="6527800" cy="2344103"/>
          </a:xfrm>
          <a:prstGeom prst="rect">
            <a:avLst/>
          </a:prstGeom>
        </p:spPr>
        <p:txBody>
          <a:bodyPr wrap="square">
            <a:spAutoFit/>
          </a:bodyPr>
          <a:lstStyle/>
          <a:p>
            <a:pPr>
              <a:lnSpc>
                <a:spcPct val="150000"/>
              </a:lnSpc>
              <a:defRPr/>
            </a:pPr>
            <a:r>
              <a:rPr lang="zh-CN" altLang="en-US" sz="2000" dirty="0">
                <a:latin typeface="Microsoft JhengHei" panose="020B0604030504040204" pitchFamily="34" charset="-120"/>
                <a:ea typeface="Microsoft JhengHei" panose="020B0604030504040204" pitchFamily="34" charset="-120"/>
              </a:rPr>
              <a:t>遵循学科的实践性本质，打破以问题为起点，以结论为终点的内容结构，以新闻采写实践过程结构课程内容。</a:t>
            </a:r>
            <a:endParaRPr lang="en-US" altLang="zh-CN" sz="2000" dirty="0">
              <a:latin typeface="Microsoft JhengHei" panose="020B0604030504040204" pitchFamily="34" charset="-120"/>
              <a:ea typeface="Microsoft JhengHei" panose="020B0604030504040204" pitchFamily="34" charset="-120"/>
            </a:endParaRPr>
          </a:p>
          <a:p>
            <a:pPr>
              <a:lnSpc>
                <a:spcPct val="150000"/>
              </a:lnSpc>
              <a:defRPr/>
            </a:pPr>
            <a:endParaRPr lang="zh-CN" altLang="en-US" sz="2000" dirty="0">
              <a:latin typeface="Microsoft JhengHei" panose="020B0604030504040204" pitchFamily="34" charset="-120"/>
              <a:ea typeface="Microsoft JhengHei" panose="020B0604030504040204" pitchFamily="34" charset="-120"/>
            </a:endParaRPr>
          </a:p>
          <a:p>
            <a:pPr>
              <a:lnSpc>
                <a:spcPct val="150000"/>
              </a:lnSpc>
              <a:defRPr/>
            </a:pPr>
            <a:r>
              <a:rPr lang="zh-CN" altLang="en-US" sz="2000" dirty="0">
                <a:latin typeface="Microsoft JhengHei" panose="020B0604030504040204" pitchFamily="34" charset="-120"/>
                <a:ea typeface="Microsoft JhengHei" panose="020B0604030504040204" pitchFamily="34" charset="-120"/>
              </a:rPr>
              <a:t>建立开放课堂，将新闻实践直接引入课堂，让学生在实践中领悟新闻的核心知识。</a:t>
            </a:r>
          </a:p>
        </p:txBody>
      </p:sp>
      <p:sp>
        <p:nvSpPr>
          <p:cNvPr id="19" name="矩形 18">
            <a:extLst>
              <a:ext uri="{FF2B5EF4-FFF2-40B4-BE49-F238E27FC236}">
                <a16:creationId xmlns:a16="http://schemas.microsoft.com/office/drawing/2014/main" id="{DF2992D9-B17B-43BC-8DDD-DFBB22025E9B}"/>
              </a:ext>
            </a:extLst>
          </p:cNvPr>
          <p:cNvSpPr/>
          <p:nvPr/>
        </p:nvSpPr>
        <p:spPr>
          <a:xfrm>
            <a:off x="603250" y="2947987"/>
            <a:ext cx="26035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C9E1560C-7AB1-4885-99CC-C5D50222ECF2}"/>
              </a:ext>
            </a:extLst>
          </p:cNvPr>
          <p:cNvSpPr/>
          <p:nvPr/>
        </p:nvSpPr>
        <p:spPr>
          <a:xfrm>
            <a:off x="603250" y="4319587"/>
            <a:ext cx="26035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90177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a:extLst>
              <a:ext uri="{FF2B5EF4-FFF2-40B4-BE49-F238E27FC236}">
                <a16:creationId xmlns:a16="http://schemas.microsoft.com/office/drawing/2014/main" id="{B7E1FB95-DBDF-4852-84E8-EABF93857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761264"/>
            <a:ext cx="6718300" cy="4754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4ADDCB0-8C10-4ACD-9FC1-ACC2906A81A2}"/>
              </a:ext>
            </a:extLst>
          </p:cNvPr>
          <p:cNvSpPr txBox="1"/>
          <p:nvPr/>
        </p:nvSpPr>
        <p:spPr>
          <a:xfrm>
            <a:off x="223611" y="405546"/>
            <a:ext cx="5560978" cy="646331"/>
          </a:xfrm>
          <a:prstGeom prst="rect">
            <a:avLst/>
          </a:prstGeom>
          <a:noFill/>
        </p:spPr>
        <p:txBody>
          <a:bodyPr wrap="square" rtlCol="0">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课程特色</a:t>
            </a:r>
          </a:p>
        </p:txBody>
      </p:sp>
      <p:pic>
        <p:nvPicPr>
          <p:cNvPr id="13" name="图形 12">
            <a:extLst>
              <a:ext uri="{FF2B5EF4-FFF2-40B4-BE49-F238E27FC236}">
                <a16:creationId xmlns:a16="http://schemas.microsoft.com/office/drawing/2014/main" id="{5A3EE060-1FAE-4BA3-9335-DB493604D6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96982" y="440372"/>
            <a:ext cx="2646958" cy="642724"/>
          </a:xfrm>
          <a:prstGeom prst="rect">
            <a:avLst/>
          </a:prstGeom>
        </p:spPr>
      </p:pic>
      <p:sp>
        <p:nvSpPr>
          <p:cNvPr id="2" name="矩形 1">
            <a:extLst>
              <a:ext uri="{FF2B5EF4-FFF2-40B4-BE49-F238E27FC236}">
                <a16:creationId xmlns:a16="http://schemas.microsoft.com/office/drawing/2014/main" id="{8EA070DF-E341-494C-8BFC-C2D976BA75B4}"/>
              </a:ext>
            </a:extLst>
          </p:cNvPr>
          <p:cNvSpPr/>
          <p:nvPr/>
        </p:nvSpPr>
        <p:spPr>
          <a:xfrm>
            <a:off x="7777550" y="6279129"/>
            <a:ext cx="1569660" cy="276999"/>
          </a:xfrm>
          <a:prstGeom prst="rect">
            <a:avLst/>
          </a:prstGeom>
        </p:spPr>
        <p:txBody>
          <a:bodyPr wrap="none">
            <a:spAutoFit/>
          </a:bodyPr>
          <a:lstStyle/>
          <a:p>
            <a:r>
              <a:rPr lang="zh-CN" altLang="en-US" sz="1200" b="1" dirty="0">
                <a:latin typeface="Microsoft JhengHei" panose="020B0604030504040204" pitchFamily="34" charset="-120"/>
                <a:ea typeface="Microsoft JhengHei" panose="020B0604030504040204" pitchFamily="34" charset="-120"/>
              </a:rPr>
              <a:t>新闻采访与写作课堂</a:t>
            </a:r>
          </a:p>
        </p:txBody>
      </p:sp>
      <p:sp>
        <p:nvSpPr>
          <p:cNvPr id="10" name="等腰三角形 9">
            <a:extLst>
              <a:ext uri="{FF2B5EF4-FFF2-40B4-BE49-F238E27FC236}">
                <a16:creationId xmlns:a16="http://schemas.microsoft.com/office/drawing/2014/main" id="{DB735ED9-D1A1-4ADC-997F-A4CF7114897B}"/>
              </a:ext>
            </a:extLst>
          </p:cNvPr>
          <p:cNvSpPr/>
          <p:nvPr/>
        </p:nvSpPr>
        <p:spPr>
          <a:xfrm rot="16200000">
            <a:off x="7627970" y="6348378"/>
            <a:ext cx="160660" cy="138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698067A-0A9D-4F15-AB0E-E11B62ABBF7B}"/>
              </a:ext>
            </a:extLst>
          </p:cNvPr>
          <p:cNvSpPr/>
          <p:nvPr/>
        </p:nvSpPr>
        <p:spPr>
          <a:xfrm>
            <a:off x="8004175" y="1761264"/>
            <a:ext cx="3781425" cy="2805768"/>
          </a:xfrm>
          <a:prstGeom prst="rect">
            <a:avLst/>
          </a:prstGeom>
        </p:spPr>
        <p:txBody>
          <a:bodyPr wrap="square">
            <a:spAutoFit/>
          </a:bodyPr>
          <a:lstStyle/>
          <a:p>
            <a:pPr>
              <a:lnSpc>
                <a:spcPct val="150000"/>
              </a:lnSpc>
              <a:defRPr/>
            </a:pPr>
            <a:r>
              <a:rPr lang="zh-CN" altLang="en-US" sz="2000" dirty="0">
                <a:latin typeface="Microsoft JhengHei" panose="020B0604030504040204" pitchFamily="34" charset="-120"/>
                <a:ea typeface="Microsoft JhengHei" panose="020B0604030504040204" pitchFamily="34" charset="-120"/>
              </a:rPr>
              <a:t>与后续课程构成系列课程教学群。</a:t>
            </a:r>
          </a:p>
          <a:p>
            <a:pPr>
              <a:lnSpc>
                <a:spcPct val="150000"/>
              </a:lnSpc>
              <a:defRPr/>
            </a:pPr>
            <a:endParaRPr lang="en-US" altLang="zh-CN" sz="2000" dirty="0">
              <a:latin typeface="Microsoft JhengHei" panose="020B0604030504040204" pitchFamily="34" charset="-120"/>
              <a:ea typeface="Microsoft JhengHei" panose="020B0604030504040204" pitchFamily="34" charset="-120"/>
            </a:endParaRPr>
          </a:p>
          <a:p>
            <a:pPr>
              <a:lnSpc>
                <a:spcPct val="150000"/>
              </a:lnSpc>
              <a:defRPr/>
            </a:pPr>
            <a:r>
              <a:rPr lang="zh-CN" altLang="en-US" sz="2000" dirty="0">
                <a:latin typeface="Microsoft JhengHei" panose="020B0604030504040204" pitchFamily="34" charset="-120"/>
                <a:ea typeface="Microsoft JhengHei" panose="020B0604030504040204" pitchFamily="34" charset="-120"/>
              </a:rPr>
              <a:t>本团队教师与业界专家组成师资组，为课程提供了理论和实践全方位的保证，实现了整合教师队伍优势为课程服务的自标。</a:t>
            </a:r>
          </a:p>
        </p:txBody>
      </p:sp>
      <p:sp>
        <p:nvSpPr>
          <p:cNvPr id="14" name="矩形 13">
            <a:extLst>
              <a:ext uri="{FF2B5EF4-FFF2-40B4-BE49-F238E27FC236}">
                <a16:creationId xmlns:a16="http://schemas.microsoft.com/office/drawing/2014/main" id="{ADBA0EA5-C36C-49F2-808C-AC035F5113F8}"/>
              </a:ext>
            </a:extLst>
          </p:cNvPr>
          <p:cNvSpPr/>
          <p:nvPr/>
        </p:nvSpPr>
        <p:spPr>
          <a:xfrm>
            <a:off x="7639050" y="1912937"/>
            <a:ext cx="239998"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35FC1B56-AE75-42C4-80D2-ABAA2FC6D243}"/>
              </a:ext>
            </a:extLst>
          </p:cNvPr>
          <p:cNvSpPr/>
          <p:nvPr/>
        </p:nvSpPr>
        <p:spPr>
          <a:xfrm>
            <a:off x="7639050" y="2859087"/>
            <a:ext cx="239998"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08CA7C26-FBE6-4F7F-8FDF-E5CD6B1D0EC5}"/>
              </a:ext>
            </a:extLst>
          </p:cNvPr>
          <p:cNvSpPr/>
          <p:nvPr/>
        </p:nvSpPr>
        <p:spPr>
          <a:xfrm>
            <a:off x="13932041" y="3115962"/>
            <a:ext cx="7434870" cy="3267433"/>
          </a:xfrm>
          <a:prstGeom prst="rect">
            <a:avLst/>
          </a:prstGeom>
        </p:spPr>
        <p:txBody>
          <a:bodyPr wrap="square">
            <a:spAutoFit/>
          </a:bodyPr>
          <a:lstStyle/>
          <a:p>
            <a:pPr>
              <a:lnSpc>
                <a:spcPct val="150000"/>
              </a:lnSpc>
              <a:defRPr/>
            </a:pPr>
            <a:r>
              <a:rPr lang="zh-CN" altLang="en-US" sz="2000" dirty="0">
                <a:latin typeface="Microsoft JhengHei" panose="020B0604030504040204" pitchFamily="34" charset="-120"/>
                <a:ea typeface="Microsoft JhengHei" panose="020B0604030504040204" pitchFamily="34" charset="-120"/>
              </a:rPr>
              <a:t>与比起采访写作技巧，新闻的基本价值观、伦理道德观、公正原则，这些核心价值是新闻工作者从业的基础。</a:t>
            </a:r>
            <a:endParaRPr lang="en-US" altLang="zh-CN" sz="2000" dirty="0">
              <a:latin typeface="Microsoft JhengHei" panose="020B0604030504040204" pitchFamily="34" charset="-120"/>
              <a:ea typeface="Microsoft JhengHei" panose="020B0604030504040204" pitchFamily="34" charset="-120"/>
            </a:endParaRPr>
          </a:p>
          <a:p>
            <a:pPr>
              <a:lnSpc>
                <a:spcPct val="150000"/>
              </a:lnSpc>
              <a:defRPr/>
            </a:pPr>
            <a:endParaRPr lang="en-US" altLang="zh-CN" sz="2000" dirty="0">
              <a:latin typeface="Microsoft JhengHei" panose="020B0604030504040204" pitchFamily="34" charset="-120"/>
              <a:ea typeface="Microsoft JhengHei" panose="020B0604030504040204" pitchFamily="34" charset="-120"/>
            </a:endParaRPr>
          </a:p>
          <a:p>
            <a:pPr>
              <a:lnSpc>
                <a:spcPct val="150000"/>
              </a:lnSpc>
              <a:defRPr/>
            </a:pPr>
            <a:r>
              <a:rPr lang="zh-CN" altLang="en-US" sz="2000" dirty="0">
                <a:latin typeface="Microsoft JhengHei" panose="020B0604030504040204" pitchFamily="34" charset="-120"/>
                <a:ea typeface="Microsoft JhengHei" panose="020B0604030504040204" pitchFamily="34" charset="-120"/>
              </a:rPr>
              <a:t>培养学生的首先是：开放的、无偏见的头脑和寻求真理的精神。探寻真相，坚守理想，对于新闻专业的学生而言不是至高的追求，而是底线要求。</a:t>
            </a:r>
          </a:p>
          <a:p>
            <a:pPr>
              <a:lnSpc>
                <a:spcPct val="150000"/>
              </a:lnSpc>
              <a:defRPr/>
            </a:pPr>
            <a:endParaRPr lang="zh-CN" altLang="en-US" sz="2000" dirty="0">
              <a:latin typeface="Microsoft JhengHei" panose="020B0604030504040204" pitchFamily="34" charset="-120"/>
              <a:ea typeface="Microsoft JhengHei" panose="020B0604030504040204" pitchFamily="34" charset="-120"/>
            </a:endParaRPr>
          </a:p>
        </p:txBody>
      </p:sp>
      <p:sp>
        <p:nvSpPr>
          <p:cNvPr id="22" name="文本框 21">
            <a:extLst>
              <a:ext uri="{FF2B5EF4-FFF2-40B4-BE49-F238E27FC236}">
                <a16:creationId xmlns:a16="http://schemas.microsoft.com/office/drawing/2014/main" id="{C2ECAB90-0880-4A54-BA26-094F64C3C4F1}"/>
              </a:ext>
            </a:extLst>
          </p:cNvPr>
          <p:cNvSpPr txBox="1"/>
          <p:nvPr/>
        </p:nvSpPr>
        <p:spPr>
          <a:xfrm>
            <a:off x="13932041" y="1574800"/>
            <a:ext cx="7209830" cy="1305870"/>
          </a:xfrm>
          <a:prstGeom prst="rect">
            <a:avLst/>
          </a:prstGeom>
          <a:noFill/>
        </p:spPr>
        <p:txBody>
          <a:bodyPr wrap="square" rtlCol="0">
            <a:spAutoFit/>
          </a:bodyPr>
          <a:lstStyle/>
          <a:p>
            <a:pPr>
              <a:lnSpc>
                <a:spcPct val="150000"/>
              </a:lnSpc>
            </a:pPr>
            <a:r>
              <a:rPr lang="zh-CN" altLang="en-US" sz="2800" b="1" dirty="0">
                <a:latin typeface="Microsoft JhengHei" panose="020B0604030504040204" pitchFamily="34" charset="-120"/>
                <a:ea typeface="Microsoft JhengHei" panose="020B0604030504040204" pitchFamily="34" charset="-120"/>
              </a:rPr>
              <a:t>将专业理念融入和贯彻至</a:t>
            </a:r>
            <a:endParaRPr lang="en-US" altLang="zh-CN" sz="2800" b="1" dirty="0">
              <a:latin typeface="Microsoft JhengHei" panose="020B0604030504040204" pitchFamily="34" charset="-120"/>
              <a:ea typeface="Microsoft JhengHei" panose="020B0604030504040204" pitchFamily="34" charset="-120"/>
            </a:endParaRPr>
          </a:p>
          <a:p>
            <a:pPr>
              <a:lnSpc>
                <a:spcPct val="150000"/>
              </a:lnSpc>
            </a:pPr>
            <a:r>
              <a:rPr lang="zh-CN" altLang="en-US" sz="2800" b="1" dirty="0">
                <a:latin typeface="Microsoft JhengHei" panose="020B0604030504040204" pitchFamily="34" charset="-120"/>
                <a:ea typeface="Microsoft JhengHei" panose="020B0604030504040204" pitchFamily="34" charset="-120"/>
              </a:rPr>
              <a:t>所有的课程内容乃至教师言行中。</a:t>
            </a:r>
          </a:p>
        </p:txBody>
      </p:sp>
    </p:spTree>
    <p:extLst>
      <p:ext uri="{BB962C8B-B14F-4D97-AF65-F5344CB8AC3E}">
        <p14:creationId xmlns:p14="http://schemas.microsoft.com/office/powerpoint/2010/main" val="3259582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4ADDCB0-8C10-4ACD-9FC1-ACC2906A81A2}"/>
              </a:ext>
            </a:extLst>
          </p:cNvPr>
          <p:cNvSpPr txBox="1"/>
          <p:nvPr/>
        </p:nvSpPr>
        <p:spPr>
          <a:xfrm>
            <a:off x="223611" y="405546"/>
            <a:ext cx="5560978" cy="646331"/>
          </a:xfrm>
          <a:prstGeom prst="rect">
            <a:avLst/>
          </a:prstGeom>
          <a:noFill/>
        </p:spPr>
        <p:txBody>
          <a:bodyPr wrap="square" rtlCol="0">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课程特色</a:t>
            </a:r>
          </a:p>
        </p:txBody>
      </p:sp>
      <p:pic>
        <p:nvPicPr>
          <p:cNvPr id="13" name="图形 12">
            <a:extLst>
              <a:ext uri="{FF2B5EF4-FFF2-40B4-BE49-F238E27FC236}">
                <a16:creationId xmlns:a16="http://schemas.microsoft.com/office/drawing/2014/main" id="{5A3EE060-1FAE-4BA3-9335-DB493604D6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6982" y="440372"/>
            <a:ext cx="2646958" cy="642724"/>
          </a:xfrm>
          <a:prstGeom prst="rect">
            <a:avLst/>
          </a:prstGeom>
        </p:spPr>
      </p:pic>
      <p:sp>
        <p:nvSpPr>
          <p:cNvPr id="2" name="矩形 1">
            <a:extLst>
              <a:ext uri="{FF2B5EF4-FFF2-40B4-BE49-F238E27FC236}">
                <a16:creationId xmlns:a16="http://schemas.microsoft.com/office/drawing/2014/main" id="{8EA070DF-E341-494C-8BFC-C2D976BA75B4}"/>
              </a:ext>
            </a:extLst>
          </p:cNvPr>
          <p:cNvSpPr/>
          <p:nvPr/>
        </p:nvSpPr>
        <p:spPr>
          <a:xfrm>
            <a:off x="4447570" y="6347639"/>
            <a:ext cx="1877437" cy="276999"/>
          </a:xfrm>
          <a:prstGeom prst="rect">
            <a:avLst/>
          </a:prstGeom>
        </p:spPr>
        <p:txBody>
          <a:bodyPr wrap="none">
            <a:spAutoFit/>
          </a:bodyPr>
          <a:lstStyle/>
          <a:p>
            <a:r>
              <a:rPr lang="zh-CN" altLang="en-US" sz="1200" b="1" dirty="0">
                <a:latin typeface="Microsoft JhengHei" panose="020B0604030504040204" pitchFamily="34" charset="-120"/>
                <a:ea typeface="Microsoft JhengHei" panose="020B0604030504040204" pitchFamily="34" charset="-120"/>
              </a:rPr>
              <a:t>新闻采访与写作相关书籍</a:t>
            </a:r>
          </a:p>
        </p:txBody>
      </p:sp>
      <p:sp>
        <p:nvSpPr>
          <p:cNvPr id="10" name="等腰三角形 9">
            <a:extLst>
              <a:ext uri="{FF2B5EF4-FFF2-40B4-BE49-F238E27FC236}">
                <a16:creationId xmlns:a16="http://schemas.microsoft.com/office/drawing/2014/main" id="{DB735ED9-D1A1-4ADC-997F-A4CF7114897B}"/>
              </a:ext>
            </a:extLst>
          </p:cNvPr>
          <p:cNvSpPr/>
          <p:nvPr/>
        </p:nvSpPr>
        <p:spPr>
          <a:xfrm rot="16200000">
            <a:off x="4297990" y="6416888"/>
            <a:ext cx="160660" cy="138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698067A-0A9D-4F15-AB0E-E11B62ABBF7B}"/>
              </a:ext>
            </a:extLst>
          </p:cNvPr>
          <p:cNvSpPr/>
          <p:nvPr/>
        </p:nvSpPr>
        <p:spPr>
          <a:xfrm>
            <a:off x="4309070" y="3115962"/>
            <a:ext cx="7434870" cy="3267433"/>
          </a:xfrm>
          <a:prstGeom prst="rect">
            <a:avLst/>
          </a:prstGeom>
        </p:spPr>
        <p:txBody>
          <a:bodyPr wrap="square">
            <a:spAutoFit/>
          </a:bodyPr>
          <a:lstStyle/>
          <a:p>
            <a:pPr>
              <a:lnSpc>
                <a:spcPct val="150000"/>
              </a:lnSpc>
              <a:defRPr/>
            </a:pPr>
            <a:r>
              <a:rPr lang="zh-CN" altLang="en-US" sz="2000" dirty="0">
                <a:latin typeface="Microsoft JhengHei" panose="020B0604030504040204" pitchFamily="34" charset="-120"/>
                <a:ea typeface="Microsoft JhengHei" panose="020B0604030504040204" pitchFamily="34" charset="-120"/>
              </a:rPr>
              <a:t>与比起采访写作技巧，新闻的基本价值观、伦理道德观、公正原则，这些核心价值是新闻工作者从业的基础。</a:t>
            </a:r>
            <a:endParaRPr lang="en-US" altLang="zh-CN" sz="2000" dirty="0">
              <a:latin typeface="Microsoft JhengHei" panose="020B0604030504040204" pitchFamily="34" charset="-120"/>
              <a:ea typeface="Microsoft JhengHei" panose="020B0604030504040204" pitchFamily="34" charset="-120"/>
            </a:endParaRPr>
          </a:p>
          <a:p>
            <a:pPr>
              <a:lnSpc>
                <a:spcPct val="150000"/>
              </a:lnSpc>
              <a:defRPr/>
            </a:pPr>
            <a:endParaRPr lang="en-US" altLang="zh-CN" sz="2000" dirty="0">
              <a:latin typeface="Microsoft JhengHei" panose="020B0604030504040204" pitchFamily="34" charset="-120"/>
              <a:ea typeface="Microsoft JhengHei" panose="020B0604030504040204" pitchFamily="34" charset="-120"/>
            </a:endParaRPr>
          </a:p>
          <a:p>
            <a:pPr>
              <a:lnSpc>
                <a:spcPct val="150000"/>
              </a:lnSpc>
              <a:defRPr/>
            </a:pPr>
            <a:r>
              <a:rPr lang="zh-CN" altLang="en-US" sz="2000" dirty="0">
                <a:latin typeface="Microsoft JhengHei" panose="020B0604030504040204" pitchFamily="34" charset="-120"/>
                <a:ea typeface="Microsoft JhengHei" panose="020B0604030504040204" pitchFamily="34" charset="-120"/>
              </a:rPr>
              <a:t>培养学生的首先是：开放的、无偏见的头脑和寻求真理的精神。探寻真相，坚守理想，对于新闻专业的学生而言不是至高的追求，而是底线要求。</a:t>
            </a:r>
          </a:p>
          <a:p>
            <a:pPr>
              <a:lnSpc>
                <a:spcPct val="150000"/>
              </a:lnSpc>
              <a:defRPr/>
            </a:pPr>
            <a:endParaRPr lang="zh-CN" altLang="en-US" sz="2000" dirty="0">
              <a:latin typeface="Microsoft JhengHei" panose="020B0604030504040204" pitchFamily="34" charset="-120"/>
              <a:ea typeface="Microsoft JhengHei" panose="020B0604030504040204" pitchFamily="34" charset="-120"/>
            </a:endParaRPr>
          </a:p>
        </p:txBody>
      </p:sp>
      <p:pic>
        <p:nvPicPr>
          <p:cNvPr id="16" name="图片 5">
            <a:extLst>
              <a:ext uri="{FF2B5EF4-FFF2-40B4-BE49-F238E27FC236}">
                <a16:creationId xmlns:a16="http://schemas.microsoft.com/office/drawing/2014/main" id="{AFD666F2-A588-4544-B6C0-79B04FA2C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30" r="5215"/>
          <a:stretch>
            <a:fillRect/>
          </a:stretch>
        </p:blipFill>
        <p:spPr bwMode="auto">
          <a:xfrm>
            <a:off x="355600" y="1574800"/>
            <a:ext cx="3621087" cy="5049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6">
            <a:extLst>
              <a:ext uri="{FF2B5EF4-FFF2-40B4-BE49-F238E27FC236}">
                <a16:creationId xmlns:a16="http://schemas.microsoft.com/office/drawing/2014/main" id="{39538BBD-CD35-4512-9659-77E0E12954C0}"/>
              </a:ext>
            </a:extLst>
          </p:cNvPr>
          <p:cNvSpPr txBox="1"/>
          <p:nvPr/>
        </p:nvSpPr>
        <p:spPr>
          <a:xfrm>
            <a:off x="4309070" y="1574800"/>
            <a:ext cx="7209830" cy="1305870"/>
          </a:xfrm>
          <a:prstGeom prst="rect">
            <a:avLst/>
          </a:prstGeom>
          <a:noFill/>
        </p:spPr>
        <p:txBody>
          <a:bodyPr wrap="square" rtlCol="0">
            <a:spAutoFit/>
          </a:bodyPr>
          <a:lstStyle/>
          <a:p>
            <a:pPr>
              <a:lnSpc>
                <a:spcPct val="150000"/>
              </a:lnSpc>
            </a:pPr>
            <a:r>
              <a:rPr lang="zh-CN" altLang="en-US" sz="2800" b="1" dirty="0">
                <a:latin typeface="Microsoft JhengHei" panose="020B0604030504040204" pitchFamily="34" charset="-120"/>
                <a:ea typeface="Microsoft JhengHei" panose="020B0604030504040204" pitchFamily="34" charset="-120"/>
              </a:rPr>
              <a:t>将专业理念融入和贯彻至</a:t>
            </a:r>
            <a:endParaRPr lang="en-US" altLang="zh-CN" sz="2800" b="1" dirty="0">
              <a:latin typeface="Microsoft JhengHei" panose="020B0604030504040204" pitchFamily="34" charset="-120"/>
              <a:ea typeface="Microsoft JhengHei" panose="020B0604030504040204" pitchFamily="34" charset="-120"/>
            </a:endParaRPr>
          </a:p>
          <a:p>
            <a:pPr>
              <a:lnSpc>
                <a:spcPct val="150000"/>
              </a:lnSpc>
            </a:pPr>
            <a:r>
              <a:rPr lang="zh-CN" altLang="en-US" sz="2800" b="1" dirty="0">
                <a:latin typeface="Microsoft JhengHei" panose="020B0604030504040204" pitchFamily="34" charset="-120"/>
                <a:ea typeface="Microsoft JhengHei" panose="020B0604030504040204" pitchFamily="34" charset="-120"/>
              </a:rPr>
              <a:t>所有的课程内容乃至教师言行中。</a:t>
            </a:r>
          </a:p>
        </p:txBody>
      </p:sp>
      <p:pic>
        <p:nvPicPr>
          <p:cNvPr id="21" name="图片 3">
            <a:extLst>
              <a:ext uri="{FF2B5EF4-FFF2-40B4-BE49-F238E27FC236}">
                <a16:creationId xmlns:a16="http://schemas.microsoft.com/office/drawing/2014/main" id="{B0E8962A-1861-4891-B4C2-4E3D4626D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9264" y="1761264"/>
            <a:ext cx="6718300" cy="4754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1344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6858000"/>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DD95052F-76DF-4BB2-AC4C-A4F25B7A1EB5}"/>
              </a:ext>
            </a:extLst>
          </p:cNvPr>
          <p:cNvSpPr txBox="1"/>
          <p:nvPr/>
        </p:nvSpPr>
        <p:spPr>
          <a:xfrm>
            <a:off x="604737" y="3353304"/>
            <a:ext cx="10118612" cy="646331"/>
          </a:xfrm>
          <a:prstGeom prst="rect">
            <a:avLst/>
          </a:prstGeom>
          <a:noFill/>
        </p:spPr>
        <p:txBody>
          <a:bodyPr wrap="square" rtlCol="0">
            <a:spAutoFit/>
          </a:bodyPr>
          <a:lstStyle/>
          <a:p>
            <a:r>
              <a:rPr lang="en-US" altLang="zh-CN" sz="3600" b="1" dirty="0">
                <a:solidFill>
                  <a:schemeClr val="bg1"/>
                </a:solidFill>
                <a:latin typeface="Microsoft JhengHei" panose="020B0604030504040204" pitchFamily="34" charset="-120"/>
                <a:ea typeface="Microsoft JhengHei" panose="020B0604030504040204" pitchFamily="34" charset="-120"/>
              </a:rPr>
              <a:t>《</a:t>
            </a:r>
            <a:r>
              <a:rPr lang="zh-CN" altLang="en-US" sz="3600" b="1" dirty="0">
                <a:solidFill>
                  <a:schemeClr val="bg1"/>
                </a:solidFill>
                <a:latin typeface="Microsoft JhengHei" panose="020B0604030504040204" pitchFamily="34" charset="-120"/>
                <a:ea typeface="Microsoft JhengHei" panose="020B0604030504040204" pitchFamily="34" charset="-120"/>
              </a:rPr>
              <a:t>新闻采访与写作</a:t>
            </a:r>
            <a:r>
              <a:rPr lang="en-US" altLang="zh-CN" sz="3600" b="1" dirty="0">
                <a:solidFill>
                  <a:schemeClr val="bg1"/>
                </a:solidFill>
                <a:latin typeface="Microsoft JhengHei" panose="020B0604030504040204" pitchFamily="34" charset="-120"/>
                <a:ea typeface="Microsoft JhengHei" panose="020B0604030504040204" pitchFamily="34" charset="-120"/>
              </a:rPr>
              <a:t>》</a:t>
            </a:r>
            <a:r>
              <a:rPr lang="zh-CN" altLang="en-US" sz="3600" b="1" dirty="0">
                <a:solidFill>
                  <a:schemeClr val="bg1"/>
                </a:solidFill>
                <a:latin typeface="Microsoft JhengHei" panose="020B0604030504040204" pitchFamily="34" charset="-120"/>
                <a:ea typeface="Microsoft JhengHei" panose="020B0604030504040204" pitchFamily="34" charset="-120"/>
              </a:rPr>
              <a:t>如何教和学？</a:t>
            </a:r>
            <a:endParaRPr lang="en-US" altLang="zh-CN" sz="3600" b="1" dirty="0">
              <a:solidFill>
                <a:schemeClr val="bg1"/>
              </a:solidFill>
              <a:latin typeface="Microsoft JhengHei" panose="020B0604030504040204" pitchFamily="34" charset="-120"/>
              <a:ea typeface="Microsoft JhengHei" panose="020B0604030504040204" pitchFamily="34" charset="-120"/>
            </a:endParaRPr>
          </a:p>
        </p:txBody>
      </p:sp>
      <p:pic>
        <p:nvPicPr>
          <p:cNvPr id="8" name="图片 3">
            <a:extLst>
              <a:ext uri="{FF2B5EF4-FFF2-40B4-BE49-F238E27FC236}">
                <a16:creationId xmlns:a16="http://schemas.microsoft.com/office/drawing/2014/main" id="{CDD12D13-223B-495F-B9A6-806D1A532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7640" y="7590292"/>
            <a:ext cx="3416300" cy="4995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矩形 9">
            <a:extLst>
              <a:ext uri="{FF2B5EF4-FFF2-40B4-BE49-F238E27FC236}">
                <a16:creationId xmlns:a16="http://schemas.microsoft.com/office/drawing/2014/main" id="{D8292ABC-E349-4805-A2F4-E53E1ABBAE89}"/>
              </a:ext>
            </a:extLst>
          </p:cNvPr>
          <p:cNvSpPr/>
          <p:nvPr/>
        </p:nvSpPr>
        <p:spPr>
          <a:xfrm>
            <a:off x="448060" y="9492269"/>
            <a:ext cx="7434870" cy="1882438"/>
          </a:xfrm>
          <a:prstGeom prst="rect">
            <a:avLst/>
          </a:prstGeom>
        </p:spPr>
        <p:txBody>
          <a:bodyPr wrap="square">
            <a:spAutoFit/>
          </a:bodyPr>
          <a:lstStyle/>
          <a:p>
            <a:pPr>
              <a:lnSpc>
                <a:spcPct val="150000"/>
              </a:lnSpc>
              <a:defRPr/>
            </a:pPr>
            <a:r>
              <a:rPr lang="zh-CN" altLang="en-US" sz="2000" dirty="0">
                <a:latin typeface="Microsoft JhengHei" panose="020B0604030504040204" pitchFamily="34" charset="-120"/>
                <a:ea typeface="Microsoft JhengHei" panose="020B0604030504040204" pitchFamily="34" charset="-120"/>
              </a:rPr>
              <a:t>将专业实践活动融入教学过程，引导学生参与教学的各个环节，开阔学生的视野，鼓励学生发现问题、提出问题，启发学生的想象力、创造力和求知欲，培养学生具有独立思考和产生自己思想的能力。</a:t>
            </a:r>
          </a:p>
        </p:txBody>
      </p:sp>
      <p:sp>
        <p:nvSpPr>
          <p:cNvPr id="11" name="文本框 10">
            <a:extLst>
              <a:ext uri="{FF2B5EF4-FFF2-40B4-BE49-F238E27FC236}">
                <a16:creationId xmlns:a16="http://schemas.microsoft.com/office/drawing/2014/main" id="{A10E4182-71D6-4888-B640-156B8A40249F}"/>
              </a:ext>
            </a:extLst>
          </p:cNvPr>
          <p:cNvSpPr txBox="1"/>
          <p:nvPr/>
        </p:nvSpPr>
        <p:spPr>
          <a:xfrm>
            <a:off x="448060" y="8039473"/>
            <a:ext cx="2995840" cy="821572"/>
          </a:xfrm>
          <a:prstGeom prst="rect">
            <a:avLst/>
          </a:prstGeom>
          <a:noFill/>
        </p:spPr>
        <p:txBody>
          <a:bodyPr wrap="square" rtlCol="0">
            <a:spAutoFit/>
          </a:bodyPr>
          <a:lstStyle/>
          <a:p>
            <a:pPr>
              <a:lnSpc>
                <a:spcPct val="150000"/>
              </a:lnSpc>
            </a:pPr>
            <a:r>
              <a:rPr lang="zh-CN" altLang="en-US" sz="3600" b="1" dirty="0">
                <a:latin typeface="Microsoft JhengHei" panose="020B0604030504040204" pitchFamily="34" charset="-120"/>
                <a:ea typeface="Microsoft JhengHei" panose="020B0604030504040204" pitchFamily="34" charset="-120"/>
              </a:rPr>
              <a:t>教学过程创新</a:t>
            </a:r>
          </a:p>
        </p:txBody>
      </p:sp>
    </p:spTree>
    <p:extLst>
      <p:ext uri="{BB962C8B-B14F-4D97-AF65-F5344CB8AC3E}">
        <p14:creationId xmlns:p14="http://schemas.microsoft.com/office/powerpoint/2010/main" val="2803315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4ADDCB0-8C10-4ACD-9FC1-ACC2906A81A2}"/>
              </a:ext>
            </a:extLst>
          </p:cNvPr>
          <p:cNvSpPr txBox="1"/>
          <p:nvPr/>
        </p:nvSpPr>
        <p:spPr>
          <a:xfrm>
            <a:off x="448060" y="474605"/>
            <a:ext cx="9066439" cy="523220"/>
          </a:xfrm>
          <a:prstGeom prst="rect">
            <a:avLst/>
          </a:prstGeom>
          <a:noFill/>
        </p:spPr>
        <p:txBody>
          <a:bodyPr wrap="square" rtlCol="0">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构建和实施独具特色的“融入式”教学模式</a:t>
            </a:r>
          </a:p>
        </p:txBody>
      </p:sp>
      <p:pic>
        <p:nvPicPr>
          <p:cNvPr id="13" name="图形 12">
            <a:extLst>
              <a:ext uri="{FF2B5EF4-FFF2-40B4-BE49-F238E27FC236}">
                <a16:creationId xmlns:a16="http://schemas.microsoft.com/office/drawing/2014/main" id="{5A3EE060-1FAE-4BA3-9335-DB493604D6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6982" y="440372"/>
            <a:ext cx="2646958" cy="642724"/>
          </a:xfrm>
          <a:prstGeom prst="rect">
            <a:avLst/>
          </a:prstGeom>
        </p:spPr>
      </p:pic>
      <p:sp>
        <p:nvSpPr>
          <p:cNvPr id="2" name="矩形 1">
            <a:extLst>
              <a:ext uri="{FF2B5EF4-FFF2-40B4-BE49-F238E27FC236}">
                <a16:creationId xmlns:a16="http://schemas.microsoft.com/office/drawing/2014/main" id="{8EA070DF-E341-494C-8BFC-C2D976BA75B4}"/>
              </a:ext>
            </a:extLst>
          </p:cNvPr>
          <p:cNvSpPr/>
          <p:nvPr/>
        </p:nvSpPr>
        <p:spPr>
          <a:xfrm>
            <a:off x="6923480" y="6423083"/>
            <a:ext cx="800219" cy="276999"/>
          </a:xfrm>
          <a:prstGeom prst="rect">
            <a:avLst/>
          </a:prstGeom>
        </p:spPr>
        <p:txBody>
          <a:bodyPr wrap="none">
            <a:spAutoFit/>
          </a:bodyPr>
          <a:lstStyle/>
          <a:p>
            <a:r>
              <a:rPr lang="zh-CN" altLang="en-US" sz="1200" b="1" dirty="0">
                <a:latin typeface="Microsoft JhengHei" panose="020B0604030504040204" pitchFamily="34" charset="-120"/>
                <a:ea typeface="Microsoft JhengHei" panose="020B0604030504040204" pitchFamily="34" charset="-120"/>
              </a:rPr>
              <a:t>翻转课堂</a:t>
            </a:r>
          </a:p>
        </p:txBody>
      </p:sp>
      <p:sp>
        <p:nvSpPr>
          <p:cNvPr id="10" name="等腰三角形 9">
            <a:extLst>
              <a:ext uri="{FF2B5EF4-FFF2-40B4-BE49-F238E27FC236}">
                <a16:creationId xmlns:a16="http://schemas.microsoft.com/office/drawing/2014/main" id="{DB735ED9-D1A1-4ADC-997F-A4CF7114897B}"/>
              </a:ext>
            </a:extLst>
          </p:cNvPr>
          <p:cNvSpPr/>
          <p:nvPr/>
        </p:nvSpPr>
        <p:spPr>
          <a:xfrm rot="5400000">
            <a:off x="7802600" y="6492332"/>
            <a:ext cx="160660" cy="138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698067A-0A9D-4F15-AB0E-E11B62ABBF7B}"/>
              </a:ext>
            </a:extLst>
          </p:cNvPr>
          <p:cNvSpPr/>
          <p:nvPr/>
        </p:nvSpPr>
        <p:spPr>
          <a:xfrm>
            <a:off x="448060" y="3744612"/>
            <a:ext cx="7434870" cy="1882438"/>
          </a:xfrm>
          <a:prstGeom prst="rect">
            <a:avLst/>
          </a:prstGeom>
        </p:spPr>
        <p:txBody>
          <a:bodyPr wrap="square">
            <a:spAutoFit/>
          </a:bodyPr>
          <a:lstStyle/>
          <a:p>
            <a:pPr>
              <a:lnSpc>
                <a:spcPct val="150000"/>
              </a:lnSpc>
              <a:defRPr/>
            </a:pPr>
            <a:r>
              <a:rPr lang="zh-CN" altLang="en-US" sz="2000" dirty="0">
                <a:latin typeface="Microsoft JhengHei" panose="020B0604030504040204" pitchFamily="34" charset="-120"/>
                <a:ea typeface="Microsoft JhengHei" panose="020B0604030504040204" pitchFamily="34" charset="-120"/>
              </a:rPr>
              <a:t>将专业实践活动融入教学过程，引导学生参与教学的各个环节，开阔学生的视野，鼓励学生发现问题、提出问题，启发学生的想象力、创造力和求知欲，培养学生具有独立思考和产生自己思想的能力。</a:t>
            </a:r>
          </a:p>
        </p:txBody>
      </p:sp>
      <p:sp>
        <p:nvSpPr>
          <p:cNvPr id="17" name="文本框 16">
            <a:extLst>
              <a:ext uri="{FF2B5EF4-FFF2-40B4-BE49-F238E27FC236}">
                <a16:creationId xmlns:a16="http://schemas.microsoft.com/office/drawing/2014/main" id="{39538BBD-CD35-4512-9659-77E0E12954C0}"/>
              </a:ext>
            </a:extLst>
          </p:cNvPr>
          <p:cNvSpPr txBox="1"/>
          <p:nvPr/>
        </p:nvSpPr>
        <p:spPr>
          <a:xfrm>
            <a:off x="448060" y="2291816"/>
            <a:ext cx="2995840" cy="821572"/>
          </a:xfrm>
          <a:prstGeom prst="rect">
            <a:avLst/>
          </a:prstGeom>
          <a:noFill/>
        </p:spPr>
        <p:txBody>
          <a:bodyPr wrap="square" rtlCol="0">
            <a:spAutoFit/>
          </a:bodyPr>
          <a:lstStyle/>
          <a:p>
            <a:pPr>
              <a:lnSpc>
                <a:spcPct val="150000"/>
              </a:lnSpc>
            </a:pPr>
            <a:r>
              <a:rPr lang="zh-CN" altLang="en-US" sz="3600" b="1" dirty="0">
                <a:latin typeface="Microsoft JhengHei" panose="020B0604030504040204" pitchFamily="34" charset="-120"/>
                <a:ea typeface="Microsoft JhengHei" panose="020B0604030504040204" pitchFamily="34" charset="-120"/>
              </a:rPr>
              <a:t>教学过程创新</a:t>
            </a:r>
          </a:p>
        </p:txBody>
      </p:sp>
      <p:pic>
        <p:nvPicPr>
          <p:cNvPr id="12" name="图片 3">
            <a:extLst>
              <a:ext uri="{FF2B5EF4-FFF2-40B4-BE49-F238E27FC236}">
                <a16:creationId xmlns:a16="http://schemas.microsoft.com/office/drawing/2014/main" id="{77466979-1B1D-4D8C-B644-D6C5E8C84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7640" y="1682978"/>
            <a:ext cx="3416300" cy="4995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7981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4ADDCB0-8C10-4ACD-9FC1-ACC2906A81A2}"/>
              </a:ext>
            </a:extLst>
          </p:cNvPr>
          <p:cNvSpPr txBox="1"/>
          <p:nvPr/>
        </p:nvSpPr>
        <p:spPr>
          <a:xfrm>
            <a:off x="448060" y="474605"/>
            <a:ext cx="9066439" cy="523220"/>
          </a:xfrm>
          <a:prstGeom prst="rect">
            <a:avLst/>
          </a:prstGeom>
          <a:noFill/>
        </p:spPr>
        <p:txBody>
          <a:bodyPr wrap="square" rtlCol="0">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构建和实施独具特色的“融入式”教学模式</a:t>
            </a:r>
          </a:p>
        </p:txBody>
      </p:sp>
      <p:pic>
        <p:nvPicPr>
          <p:cNvPr id="13" name="图形 12">
            <a:extLst>
              <a:ext uri="{FF2B5EF4-FFF2-40B4-BE49-F238E27FC236}">
                <a16:creationId xmlns:a16="http://schemas.microsoft.com/office/drawing/2014/main" id="{5A3EE060-1FAE-4BA3-9335-DB493604D6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6982" y="440372"/>
            <a:ext cx="2646958" cy="642724"/>
          </a:xfrm>
          <a:prstGeom prst="rect">
            <a:avLst/>
          </a:prstGeom>
        </p:spPr>
      </p:pic>
      <p:sp>
        <p:nvSpPr>
          <p:cNvPr id="2" name="矩形 1">
            <a:extLst>
              <a:ext uri="{FF2B5EF4-FFF2-40B4-BE49-F238E27FC236}">
                <a16:creationId xmlns:a16="http://schemas.microsoft.com/office/drawing/2014/main" id="{8EA070DF-E341-494C-8BFC-C2D976BA75B4}"/>
              </a:ext>
            </a:extLst>
          </p:cNvPr>
          <p:cNvSpPr/>
          <p:nvPr/>
        </p:nvSpPr>
        <p:spPr>
          <a:xfrm>
            <a:off x="10599594" y="6364915"/>
            <a:ext cx="1261884" cy="276999"/>
          </a:xfrm>
          <a:prstGeom prst="rect">
            <a:avLst/>
          </a:prstGeom>
        </p:spPr>
        <p:txBody>
          <a:bodyPr wrap="none">
            <a:spAutoFit/>
          </a:bodyPr>
          <a:lstStyle/>
          <a:p>
            <a:r>
              <a:rPr lang="zh-CN" altLang="en-US" sz="1200" b="1" dirty="0">
                <a:latin typeface="Microsoft JhengHei" panose="020B0604030504040204" pitchFamily="34" charset="-120"/>
                <a:ea typeface="Microsoft JhengHei" panose="020B0604030504040204" pitchFamily="34" charset="-120"/>
              </a:rPr>
              <a:t>模拟新闻发布会</a:t>
            </a:r>
          </a:p>
        </p:txBody>
      </p:sp>
      <p:sp>
        <p:nvSpPr>
          <p:cNvPr id="10" name="等腰三角形 9">
            <a:extLst>
              <a:ext uri="{FF2B5EF4-FFF2-40B4-BE49-F238E27FC236}">
                <a16:creationId xmlns:a16="http://schemas.microsoft.com/office/drawing/2014/main" id="{DB735ED9-D1A1-4ADC-997F-A4CF7114897B}"/>
              </a:ext>
            </a:extLst>
          </p:cNvPr>
          <p:cNvSpPr/>
          <p:nvPr/>
        </p:nvSpPr>
        <p:spPr>
          <a:xfrm>
            <a:off x="11861478" y="6434164"/>
            <a:ext cx="160660" cy="138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698067A-0A9D-4F15-AB0E-E11B62ABBF7B}"/>
              </a:ext>
            </a:extLst>
          </p:cNvPr>
          <p:cNvSpPr/>
          <p:nvPr/>
        </p:nvSpPr>
        <p:spPr>
          <a:xfrm>
            <a:off x="448060" y="3327902"/>
            <a:ext cx="5285990" cy="2805768"/>
          </a:xfrm>
          <a:prstGeom prst="rect">
            <a:avLst/>
          </a:prstGeom>
        </p:spPr>
        <p:txBody>
          <a:bodyPr wrap="square">
            <a:spAutoFit/>
          </a:bodyPr>
          <a:lstStyle/>
          <a:p>
            <a:pPr>
              <a:lnSpc>
                <a:spcPct val="150000"/>
              </a:lnSpc>
              <a:defRPr/>
            </a:pPr>
            <a:r>
              <a:rPr lang="zh-CN" altLang="en-US" sz="2000" dirty="0">
                <a:latin typeface="Microsoft JhengHei" panose="020B0604030504040204" pitchFamily="34" charset="-120"/>
                <a:ea typeface="Microsoft JhengHei" panose="020B0604030504040204" pitchFamily="34" charset="-120"/>
              </a:rPr>
              <a:t>通过对新闻事件发生的情景、环境、过程的模拟或虚拟再现，让学生身临其境，既生动又深刻地学习和思考新闻专业知识，训练和检验学生将新闻学专业的采、写、编、评全部知识融会贯通能力。主要包括：模拟人物采访、模拟采访场景、模拟新闻发布会、模拟报纸制作。</a:t>
            </a:r>
          </a:p>
        </p:txBody>
      </p:sp>
      <p:sp>
        <p:nvSpPr>
          <p:cNvPr id="17" name="文本框 16">
            <a:extLst>
              <a:ext uri="{FF2B5EF4-FFF2-40B4-BE49-F238E27FC236}">
                <a16:creationId xmlns:a16="http://schemas.microsoft.com/office/drawing/2014/main" id="{39538BBD-CD35-4512-9659-77E0E12954C0}"/>
              </a:ext>
            </a:extLst>
          </p:cNvPr>
          <p:cNvSpPr txBox="1"/>
          <p:nvPr/>
        </p:nvSpPr>
        <p:spPr>
          <a:xfrm>
            <a:off x="448060" y="1680589"/>
            <a:ext cx="2995840" cy="821572"/>
          </a:xfrm>
          <a:prstGeom prst="rect">
            <a:avLst/>
          </a:prstGeom>
          <a:noFill/>
        </p:spPr>
        <p:txBody>
          <a:bodyPr wrap="square" rtlCol="0">
            <a:spAutoFit/>
          </a:bodyPr>
          <a:lstStyle/>
          <a:p>
            <a:pPr>
              <a:lnSpc>
                <a:spcPct val="150000"/>
              </a:lnSpc>
            </a:pPr>
            <a:r>
              <a:rPr lang="zh-CN" altLang="en-US" sz="3600" b="1" dirty="0">
                <a:latin typeface="Microsoft JhengHei" panose="020B0604030504040204" pitchFamily="34" charset="-120"/>
                <a:ea typeface="Microsoft JhengHei" panose="020B0604030504040204" pitchFamily="34" charset="-120"/>
              </a:rPr>
              <a:t>教学方法创新</a:t>
            </a:r>
          </a:p>
        </p:txBody>
      </p:sp>
      <p:pic>
        <p:nvPicPr>
          <p:cNvPr id="14" name="图片 3">
            <a:extLst>
              <a:ext uri="{FF2B5EF4-FFF2-40B4-BE49-F238E27FC236}">
                <a16:creationId xmlns:a16="http://schemas.microsoft.com/office/drawing/2014/main" id="{735FCED2-97C6-4396-81D9-81B54F65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66001"/>
            <a:ext cx="5926138" cy="4446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3">
            <a:extLst>
              <a:ext uri="{FF2B5EF4-FFF2-40B4-BE49-F238E27FC236}">
                <a16:creationId xmlns:a16="http://schemas.microsoft.com/office/drawing/2014/main" id="{012AEB7B-C619-4F65-B3D5-8C1FD098DF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2511" y="1681789"/>
            <a:ext cx="45656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838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4ADDCB0-8C10-4ACD-9FC1-ACC2906A81A2}"/>
              </a:ext>
            </a:extLst>
          </p:cNvPr>
          <p:cNvSpPr txBox="1"/>
          <p:nvPr/>
        </p:nvSpPr>
        <p:spPr>
          <a:xfrm>
            <a:off x="448060" y="474605"/>
            <a:ext cx="9066439" cy="523220"/>
          </a:xfrm>
          <a:prstGeom prst="rect">
            <a:avLst/>
          </a:prstGeom>
          <a:noFill/>
        </p:spPr>
        <p:txBody>
          <a:bodyPr wrap="square" rtlCol="0">
            <a:spAutoFit/>
          </a:bodyPr>
          <a:lstStyle/>
          <a:p>
            <a:r>
              <a:rPr lang="zh-CN" altLang="en-US" sz="2800" b="1" dirty="0">
                <a:solidFill>
                  <a:schemeClr val="bg1"/>
                </a:solidFill>
                <a:latin typeface="Microsoft JhengHei" panose="020B0604030504040204" pitchFamily="34" charset="-120"/>
                <a:ea typeface="Microsoft JhengHei" panose="020B0604030504040204" pitchFamily="34" charset="-120"/>
              </a:rPr>
              <a:t>构建和实施独具特色的“融入式”教学模式</a:t>
            </a:r>
          </a:p>
        </p:txBody>
      </p:sp>
      <p:pic>
        <p:nvPicPr>
          <p:cNvPr id="13" name="图形 12">
            <a:extLst>
              <a:ext uri="{FF2B5EF4-FFF2-40B4-BE49-F238E27FC236}">
                <a16:creationId xmlns:a16="http://schemas.microsoft.com/office/drawing/2014/main" id="{5A3EE060-1FAE-4BA3-9335-DB493604D6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6982" y="440372"/>
            <a:ext cx="2646958" cy="642724"/>
          </a:xfrm>
          <a:prstGeom prst="rect">
            <a:avLst/>
          </a:prstGeom>
        </p:spPr>
      </p:pic>
      <p:sp>
        <p:nvSpPr>
          <p:cNvPr id="2" name="矩形 1">
            <a:extLst>
              <a:ext uri="{FF2B5EF4-FFF2-40B4-BE49-F238E27FC236}">
                <a16:creationId xmlns:a16="http://schemas.microsoft.com/office/drawing/2014/main" id="{8EA070DF-E341-494C-8BFC-C2D976BA75B4}"/>
              </a:ext>
            </a:extLst>
          </p:cNvPr>
          <p:cNvSpPr/>
          <p:nvPr/>
        </p:nvSpPr>
        <p:spPr>
          <a:xfrm>
            <a:off x="4052831" y="6494529"/>
            <a:ext cx="800219" cy="276999"/>
          </a:xfrm>
          <a:prstGeom prst="rect">
            <a:avLst/>
          </a:prstGeom>
        </p:spPr>
        <p:txBody>
          <a:bodyPr wrap="none">
            <a:spAutoFit/>
          </a:bodyPr>
          <a:lstStyle/>
          <a:p>
            <a:r>
              <a:rPr lang="zh-CN" altLang="en-US" sz="1200" b="1" dirty="0">
                <a:latin typeface="Microsoft JhengHei" panose="020B0604030504040204" pitchFamily="34" charset="-120"/>
                <a:ea typeface="Microsoft JhengHei" panose="020B0604030504040204" pitchFamily="34" charset="-120"/>
              </a:rPr>
              <a:t>课堂讨论</a:t>
            </a:r>
          </a:p>
        </p:txBody>
      </p:sp>
      <p:sp>
        <p:nvSpPr>
          <p:cNvPr id="10" name="等腰三角形 9">
            <a:extLst>
              <a:ext uri="{FF2B5EF4-FFF2-40B4-BE49-F238E27FC236}">
                <a16:creationId xmlns:a16="http://schemas.microsoft.com/office/drawing/2014/main" id="{DB735ED9-D1A1-4ADC-997F-A4CF7114897B}"/>
              </a:ext>
            </a:extLst>
          </p:cNvPr>
          <p:cNvSpPr/>
          <p:nvPr/>
        </p:nvSpPr>
        <p:spPr>
          <a:xfrm>
            <a:off x="4853050" y="6563778"/>
            <a:ext cx="160660" cy="138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698067A-0A9D-4F15-AB0E-E11B62ABBF7B}"/>
              </a:ext>
            </a:extLst>
          </p:cNvPr>
          <p:cNvSpPr/>
          <p:nvPr/>
        </p:nvSpPr>
        <p:spPr>
          <a:xfrm>
            <a:off x="5680372" y="3714920"/>
            <a:ext cx="6063568" cy="1882438"/>
          </a:xfrm>
          <a:prstGeom prst="rect">
            <a:avLst/>
          </a:prstGeom>
        </p:spPr>
        <p:txBody>
          <a:bodyPr wrap="square">
            <a:spAutoFit/>
          </a:bodyPr>
          <a:lstStyle/>
          <a:p>
            <a:pPr>
              <a:lnSpc>
                <a:spcPct val="150000"/>
              </a:lnSpc>
              <a:defRPr/>
            </a:pPr>
            <a:r>
              <a:rPr lang="zh-CN" altLang="en-US" sz="2000" dirty="0">
                <a:latin typeface="Microsoft JhengHei" panose="020B0604030504040204" pitchFamily="34" charset="-120"/>
                <a:ea typeface="Microsoft JhengHei" panose="020B0604030504040204" pitchFamily="34" charset="-120"/>
              </a:rPr>
              <a:t>将新闻业界专家请进课堂，与同学们面对面交流，为学生提供开放学习的课堂环境；给予学生最新的观察、思想、理论和方法；营造有利于学生自主学习、平等自由讨论的课堂环境。</a:t>
            </a:r>
          </a:p>
        </p:txBody>
      </p:sp>
      <p:sp>
        <p:nvSpPr>
          <p:cNvPr id="17" name="文本框 16">
            <a:extLst>
              <a:ext uri="{FF2B5EF4-FFF2-40B4-BE49-F238E27FC236}">
                <a16:creationId xmlns:a16="http://schemas.microsoft.com/office/drawing/2014/main" id="{39538BBD-CD35-4512-9659-77E0E12954C0}"/>
              </a:ext>
            </a:extLst>
          </p:cNvPr>
          <p:cNvSpPr txBox="1"/>
          <p:nvPr/>
        </p:nvSpPr>
        <p:spPr>
          <a:xfrm>
            <a:off x="5680372" y="2477499"/>
            <a:ext cx="2995840" cy="821572"/>
          </a:xfrm>
          <a:prstGeom prst="rect">
            <a:avLst/>
          </a:prstGeom>
          <a:noFill/>
        </p:spPr>
        <p:txBody>
          <a:bodyPr wrap="square" rtlCol="0">
            <a:spAutoFit/>
          </a:bodyPr>
          <a:lstStyle/>
          <a:p>
            <a:pPr>
              <a:lnSpc>
                <a:spcPct val="150000"/>
              </a:lnSpc>
            </a:pPr>
            <a:r>
              <a:rPr lang="zh-CN" altLang="en-US" sz="3600" b="1" dirty="0">
                <a:latin typeface="Microsoft JhengHei" panose="020B0604030504040204" pitchFamily="34" charset="-120"/>
                <a:ea typeface="Microsoft JhengHei" panose="020B0604030504040204" pitchFamily="34" charset="-120"/>
              </a:rPr>
              <a:t>教学环境创新</a:t>
            </a:r>
          </a:p>
        </p:txBody>
      </p:sp>
      <p:pic>
        <p:nvPicPr>
          <p:cNvPr id="12" name="图片 3">
            <a:extLst>
              <a:ext uri="{FF2B5EF4-FFF2-40B4-BE49-F238E27FC236}">
                <a16:creationId xmlns:a16="http://schemas.microsoft.com/office/drawing/2014/main" id="{EE629443-9BDE-4EC0-95D5-435AE8259B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060" y="1681789"/>
            <a:ext cx="45656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
            <a:extLst>
              <a:ext uri="{FF2B5EF4-FFF2-40B4-BE49-F238E27FC236}">
                <a16:creationId xmlns:a16="http://schemas.microsoft.com/office/drawing/2014/main" id="{05FBBD5E-5602-44CE-88C2-EB4299B214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57942" y="1666001"/>
            <a:ext cx="5926138" cy="4446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6422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6858000"/>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DD95052F-76DF-4BB2-AC4C-A4F25B7A1EB5}"/>
              </a:ext>
            </a:extLst>
          </p:cNvPr>
          <p:cNvSpPr txBox="1"/>
          <p:nvPr/>
        </p:nvSpPr>
        <p:spPr>
          <a:xfrm>
            <a:off x="1070352" y="3353304"/>
            <a:ext cx="10118612" cy="646331"/>
          </a:xfrm>
          <a:prstGeom prst="rect">
            <a:avLst/>
          </a:prstGeom>
          <a:noFill/>
        </p:spPr>
        <p:txBody>
          <a:bodyPr wrap="square" rtlCol="0">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对</a:t>
            </a:r>
            <a:r>
              <a:rPr lang="en-US" altLang="zh-CN" sz="3600" b="1" dirty="0">
                <a:solidFill>
                  <a:schemeClr val="bg1"/>
                </a:solidFill>
                <a:latin typeface="Microsoft JhengHei" panose="020B0604030504040204" pitchFamily="34" charset="-120"/>
                <a:ea typeface="Microsoft JhengHei" panose="020B0604030504040204" pitchFamily="34" charset="-120"/>
              </a:rPr>
              <a:t>《</a:t>
            </a:r>
            <a:r>
              <a:rPr lang="zh-CN" altLang="en-US" sz="3600" b="1" dirty="0">
                <a:solidFill>
                  <a:schemeClr val="bg1"/>
                </a:solidFill>
                <a:latin typeface="Microsoft JhengHei" panose="020B0604030504040204" pitchFamily="34" charset="-120"/>
                <a:ea typeface="Microsoft JhengHei" panose="020B0604030504040204" pitchFamily="34" charset="-120"/>
              </a:rPr>
              <a:t>新闻采访与写作</a:t>
            </a:r>
            <a:r>
              <a:rPr lang="en-US" altLang="zh-CN" sz="3600" b="1" dirty="0">
                <a:solidFill>
                  <a:schemeClr val="bg1"/>
                </a:solidFill>
                <a:latin typeface="Microsoft JhengHei" panose="020B0604030504040204" pitchFamily="34" charset="-120"/>
                <a:ea typeface="Microsoft JhengHei" panose="020B0604030504040204" pitchFamily="34" charset="-120"/>
              </a:rPr>
              <a:t>》</a:t>
            </a:r>
            <a:r>
              <a:rPr lang="zh-CN" altLang="en-US" sz="3600" b="1" dirty="0">
                <a:solidFill>
                  <a:schemeClr val="bg1"/>
                </a:solidFill>
                <a:latin typeface="Microsoft JhengHei" panose="020B0604030504040204" pitchFamily="34" charset="-120"/>
                <a:ea typeface="Microsoft JhengHei" panose="020B0604030504040204" pitchFamily="34" charset="-120"/>
              </a:rPr>
              <a:t>有怎样的期待？</a:t>
            </a:r>
            <a:endParaRPr lang="en-US" altLang="zh-CN" sz="3600" b="1" dirty="0">
              <a:solidFill>
                <a:schemeClr val="bg1"/>
              </a:solidFill>
              <a:latin typeface="Microsoft JhengHei" panose="020B0604030504040204" pitchFamily="34" charset="-120"/>
              <a:ea typeface="Microsoft JhengHei" panose="020B0604030504040204" pitchFamily="34" charset="-120"/>
            </a:endParaRPr>
          </a:p>
        </p:txBody>
      </p:sp>
      <p:pic>
        <p:nvPicPr>
          <p:cNvPr id="8" name="图片 3">
            <a:extLst>
              <a:ext uri="{FF2B5EF4-FFF2-40B4-BE49-F238E27FC236}">
                <a16:creationId xmlns:a16="http://schemas.microsoft.com/office/drawing/2014/main" id="{DBCD1E5F-3AC2-4252-83DE-A1BCE59CF6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90"/>
          <a:stretch/>
        </p:blipFill>
        <p:spPr bwMode="auto">
          <a:xfrm>
            <a:off x="270260" y="7658893"/>
            <a:ext cx="7357501" cy="476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
            <a:extLst>
              <a:ext uri="{FF2B5EF4-FFF2-40B4-BE49-F238E27FC236}">
                <a16:creationId xmlns:a16="http://schemas.microsoft.com/office/drawing/2014/main" id="{9F41E381-45EE-4AAF-885A-32DB14D35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60" y="7869741"/>
            <a:ext cx="45656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897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形 12">
            <a:extLst>
              <a:ext uri="{FF2B5EF4-FFF2-40B4-BE49-F238E27FC236}">
                <a16:creationId xmlns:a16="http://schemas.microsoft.com/office/drawing/2014/main" id="{5A3EE060-1FAE-4BA3-9335-DB493604D6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6982" y="440372"/>
            <a:ext cx="2646958" cy="642724"/>
          </a:xfrm>
          <a:prstGeom prst="rect">
            <a:avLst/>
          </a:prstGeom>
        </p:spPr>
      </p:pic>
      <p:sp>
        <p:nvSpPr>
          <p:cNvPr id="2" name="矩形 1">
            <a:extLst>
              <a:ext uri="{FF2B5EF4-FFF2-40B4-BE49-F238E27FC236}">
                <a16:creationId xmlns:a16="http://schemas.microsoft.com/office/drawing/2014/main" id="{8EA070DF-E341-494C-8BFC-C2D976BA75B4}"/>
              </a:ext>
            </a:extLst>
          </p:cNvPr>
          <p:cNvSpPr/>
          <p:nvPr/>
        </p:nvSpPr>
        <p:spPr>
          <a:xfrm>
            <a:off x="4935069" y="6494529"/>
            <a:ext cx="2531462" cy="276999"/>
          </a:xfrm>
          <a:prstGeom prst="rect">
            <a:avLst/>
          </a:prstGeom>
        </p:spPr>
        <p:txBody>
          <a:bodyPr wrap="none">
            <a:spAutoFit/>
          </a:bodyPr>
          <a:lstStyle/>
          <a:p>
            <a:r>
              <a:rPr lang="zh-CN" altLang="en-US" sz="1200" b="1" dirty="0">
                <a:latin typeface="Microsoft JhengHei" panose="020B0604030504040204" pitchFamily="34" charset="-120"/>
                <a:ea typeface="Microsoft JhengHei" panose="020B0604030504040204" pitchFamily="34" charset="-120"/>
              </a:rPr>
              <a:t>中国海洋大学新闻系毕业生 付国豪</a:t>
            </a:r>
          </a:p>
        </p:txBody>
      </p:sp>
      <p:sp>
        <p:nvSpPr>
          <p:cNvPr id="10" name="等腰三角形 9">
            <a:extLst>
              <a:ext uri="{FF2B5EF4-FFF2-40B4-BE49-F238E27FC236}">
                <a16:creationId xmlns:a16="http://schemas.microsoft.com/office/drawing/2014/main" id="{DB735ED9-D1A1-4ADC-997F-A4CF7114897B}"/>
              </a:ext>
            </a:extLst>
          </p:cNvPr>
          <p:cNvSpPr/>
          <p:nvPr/>
        </p:nvSpPr>
        <p:spPr>
          <a:xfrm>
            <a:off x="7466531" y="6563778"/>
            <a:ext cx="160660" cy="138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698067A-0A9D-4F15-AB0E-E11B62ABBF7B}"/>
              </a:ext>
            </a:extLst>
          </p:cNvPr>
          <p:cNvSpPr/>
          <p:nvPr/>
        </p:nvSpPr>
        <p:spPr>
          <a:xfrm>
            <a:off x="7937500" y="1600370"/>
            <a:ext cx="3984240" cy="4190763"/>
          </a:xfrm>
          <a:prstGeom prst="rect">
            <a:avLst/>
          </a:prstGeom>
        </p:spPr>
        <p:txBody>
          <a:bodyPr wrap="square">
            <a:spAutoFit/>
          </a:bodyPr>
          <a:lstStyle/>
          <a:p>
            <a:pPr>
              <a:lnSpc>
                <a:spcPct val="150000"/>
              </a:lnSpc>
              <a:defRPr/>
            </a:pPr>
            <a:r>
              <a:rPr lang="zh-CN" altLang="en-US" sz="2000" dirty="0">
                <a:latin typeface="Microsoft JhengHei" panose="020B0604030504040204" pitchFamily="34" charset="-120"/>
                <a:ea typeface="Microsoft JhengHei" panose="020B0604030504040204" pitchFamily="34" charset="-120"/>
              </a:rPr>
              <a:t>中国海洋大学新闻传播学科建立发展</a:t>
            </a:r>
            <a:r>
              <a:rPr lang="en-US" altLang="zh-CN" sz="2000" dirty="0">
                <a:latin typeface="Microsoft JhengHei" panose="020B0604030504040204" pitchFamily="34" charset="-120"/>
                <a:ea typeface="Microsoft JhengHei" panose="020B0604030504040204" pitchFamily="34" charset="-120"/>
              </a:rPr>
              <a:t>18</a:t>
            </a:r>
            <a:r>
              <a:rPr lang="zh-CN" altLang="en-US" sz="2000" dirty="0">
                <a:latin typeface="Microsoft JhengHei" panose="020B0604030504040204" pitchFamily="34" charset="-120"/>
                <a:ea typeface="Microsoft JhengHei" panose="020B0604030504040204" pitchFamily="34" charset="-120"/>
              </a:rPr>
              <a:t>年，历史虽不长，但毕业生已遍及全国主流媒体，表现优秀。坚定的新闻理想和扎实的新闻采访写作能力，为他们成长为优秀记者打下了良好基础。</a:t>
            </a:r>
            <a:endParaRPr lang="en-US" altLang="zh-CN" sz="2000" dirty="0">
              <a:latin typeface="Microsoft JhengHei" panose="020B0604030504040204" pitchFamily="34" charset="-120"/>
              <a:ea typeface="Microsoft JhengHei" panose="020B0604030504040204" pitchFamily="34" charset="-120"/>
            </a:endParaRPr>
          </a:p>
          <a:p>
            <a:pPr>
              <a:lnSpc>
                <a:spcPct val="150000"/>
              </a:lnSpc>
              <a:defRPr/>
            </a:pPr>
            <a:endParaRPr lang="zh-CN" altLang="en-US" sz="2000" dirty="0">
              <a:latin typeface="Microsoft JhengHei" panose="020B0604030504040204" pitchFamily="34" charset="-120"/>
              <a:ea typeface="Microsoft JhengHei" panose="020B0604030504040204" pitchFamily="34" charset="-120"/>
            </a:endParaRPr>
          </a:p>
          <a:p>
            <a:pPr>
              <a:lnSpc>
                <a:spcPct val="150000"/>
              </a:lnSpc>
              <a:defRPr/>
            </a:pPr>
            <a:r>
              <a:rPr lang="en-US" altLang="zh-CN" sz="2000" b="1" dirty="0">
                <a:latin typeface="Microsoft JhengHei" panose="020B0604030504040204" pitchFamily="34" charset="-120"/>
                <a:ea typeface="Microsoft JhengHei" panose="020B0604030504040204" pitchFamily="34" charset="-120"/>
              </a:rPr>
              <a:t>2015</a:t>
            </a:r>
            <a:r>
              <a:rPr lang="zh-CN" altLang="en-US" sz="2000" b="1" dirty="0">
                <a:latin typeface="Microsoft JhengHei" panose="020B0604030504040204" pitchFamily="34" charset="-120"/>
                <a:ea typeface="Microsoft JhengHei" panose="020B0604030504040204" pitchFamily="34" charset="-120"/>
              </a:rPr>
              <a:t>届毕业生环球网记者付国豪，表现了一个记者的勇敢和坚硬。</a:t>
            </a:r>
          </a:p>
        </p:txBody>
      </p:sp>
      <p:pic>
        <p:nvPicPr>
          <p:cNvPr id="14" name="图片 3">
            <a:extLst>
              <a:ext uri="{FF2B5EF4-FFF2-40B4-BE49-F238E27FC236}">
                <a16:creationId xmlns:a16="http://schemas.microsoft.com/office/drawing/2014/main" id="{6FCF6ED3-E3D8-44BA-852D-53C4063FC4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90"/>
          <a:stretch/>
        </p:blipFill>
        <p:spPr bwMode="auto">
          <a:xfrm>
            <a:off x="270260" y="1664493"/>
            <a:ext cx="7357501" cy="476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a:extLst>
              <a:ext uri="{FF2B5EF4-FFF2-40B4-BE49-F238E27FC236}">
                <a16:creationId xmlns:a16="http://schemas.microsoft.com/office/drawing/2014/main" id="{17D5EBAB-8520-4BAA-92A6-D6554841E3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50686" y="1883701"/>
            <a:ext cx="512762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442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6858000"/>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形 6">
            <a:extLst>
              <a:ext uri="{FF2B5EF4-FFF2-40B4-BE49-F238E27FC236}">
                <a16:creationId xmlns:a16="http://schemas.microsoft.com/office/drawing/2014/main" id="{11350B7C-BA6B-4C1F-B4C4-3A8AB4D9E9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6982" y="440372"/>
            <a:ext cx="2646958" cy="642724"/>
          </a:xfrm>
          <a:prstGeom prst="rect">
            <a:avLst/>
          </a:prstGeom>
        </p:spPr>
      </p:pic>
      <p:sp>
        <p:nvSpPr>
          <p:cNvPr id="9" name="文本框 8">
            <a:extLst>
              <a:ext uri="{FF2B5EF4-FFF2-40B4-BE49-F238E27FC236}">
                <a16:creationId xmlns:a16="http://schemas.microsoft.com/office/drawing/2014/main" id="{DD95052F-76DF-4BB2-AC4C-A4F25B7A1EB5}"/>
              </a:ext>
            </a:extLst>
          </p:cNvPr>
          <p:cNvSpPr txBox="1"/>
          <p:nvPr/>
        </p:nvSpPr>
        <p:spPr>
          <a:xfrm>
            <a:off x="739373" y="3353304"/>
            <a:ext cx="10118612" cy="646331"/>
          </a:xfrm>
          <a:prstGeom prst="rect">
            <a:avLst/>
          </a:prstGeom>
          <a:noFill/>
        </p:spPr>
        <p:txBody>
          <a:bodyPr wrap="square" rtlCol="0">
            <a:spAutoFit/>
          </a:bodyPr>
          <a:lstStyle/>
          <a:p>
            <a:r>
              <a:rPr lang="en-US" altLang="zh-CN" sz="3600" b="1" dirty="0">
                <a:solidFill>
                  <a:schemeClr val="bg1"/>
                </a:solidFill>
                <a:latin typeface="Microsoft JhengHei" panose="020B0604030504040204" pitchFamily="34" charset="-120"/>
                <a:ea typeface="Microsoft JhengHei" panose="020B0604030504040204" pitchFamily="34" charset="-120"/>
              </a:rPr>
              <a:t>《</a:t>
            </a:r>
            <a:r>
              <a:rPr lang="zh-CN" altLang="en-US" sz="3600" b="1" dirty="0">
                <a:solidFill>
                  <a:schemeClr val="bg1"/>
                </a:solidFill>
                <a:latin typeface="Microsoft JhengHei" panose="020B0604030504040204" pitchFamily="34" charset="-120"/>
                <a:ea typeface="Microsoft JhengHei" panose="020B0604030504040204" pitchFamily="34" charset="-120"/>
              </a:rPr>
              <a:t>新闻采访与写作</a:t>
            </a:r>
            <a:r>
              <a:rPr lang="en-US" altLang="zh-CN" sz="3600" b="1" dirty="0">
                <a:solidFill>
                  <a:schemeClr val="bg1"/>
                </a:solidFill>
                <a:latin typeface="Microsoft JhengHei" panose="020B0604030504040204" pitchFamily="34" charset="-120"/>
                <a:ea typeface="Microsoft JhengHei" panose="020B0604030504040204" pitchFamily="34" charset="-120"/>
              </a:rPr>
              <a:t>》</a:t>
            </a:r>
            <a:r>
              <a:rPr lang="zh-CN" altLang="en-US" sz="3600" b="1" dirty="0">
                <a:solidFill>
                  <a:schemeClr val="bg1"/>
                </a:solidFill>
                <a:latin typeface="Microsoft JhengHei" panose="020B0604030504040204" pitchFamily="34" charset="-120"/>
                <a:ea typeface="Microsoft JhengHei" panose="020B0604030504040204" pitchFamily="34" charset="-120"/>
              </a:rPr>
              <a:t>是一门怎样的课？</a:t>
            </a:r>
            <a:endParaRPr lang="en-US" altLang="zh-CN" sz="3600" b="1" dirty="0">
              <a:solidFill>
                <a:schemeClr val="bg1"/>
              </a:solidFill>
              <a:latin typeface="Microsoft JhengHei" panose="020B0604030504040204" pitchFamily="34" charset="-120"/>
              <a:ea typeface="Microsoft JhengHei" panose="020B0604030504040204" pitchFamily="34" charset="-120"/>
            </a:endParaRPr>
          </a:p>
        </p:txBody>
      </p:sp>
      <p:sp>
        <p:nvSpPr>
          <p:cNvPr id="6" name="文本框 5">
            <a:extLst>
              <a:ext uri="{FF2B5EF4-FFF2-40B4-BE49-F238E27FC236}">
                <a16:creationId xmlns:a16="http://schemas.microsoft.com/office/drawing/2014/main" id="{4C6AB871-DBDB-4410-AE10-6F19DA17CF34}"/>
              </a:ext>
            </a:extLst>
          </p:cNvPr>
          <p:cNvSpPr txBox="1"/>
          <p:nvPr/>
        </p:nvSpPr>
        <p:spPr>
          <a:xfrm>
            <a:off x="1070352" y="1702183"/>
            <a:ext cx="1739230" cy="1200329"/>
          </a:xfrm>
          <a:prstGeom prst="rect">
            <a:avLst/>
          </a:prstGeom>
          <a:noFill/>
        </p:spPr>
        <p:txBody>
          <a:bodyPr wrap="square" rtlCol="0">
            <a:spAutoFit/>
          </a:bodyPr>
          <a:lstStyle/>
          <a:p>
            <a:r>
              <a:rPr lang="en-US" altLang="zh-CN" sz="7200" dirty="0">
                <a:solidFill>
                  <a:schemeClr val="bg1"/>
                </a:solidFill>
                <a:latin typeface="Microsoft JhengHei Light" panose="020B0304030504040204" pitchFamily="34" charset="-120"/>
                <a:ea typeface="Microsoft JhengHei Light" panose="020B0304030504040204" pitchFamily="34" charset="-120"/>
              </a:rPr>
              <a:t>01</a:t>
            </a:r>
          </a:p>
        </p:txBody>
      </p:sp>
    </p:spTree>
    <p:extLst>
      <p:ext uri="{BB962C8B-B14F-4D97-AF65-F5344CB8AC3E}">
        <p14:creationId xmlns:p14="http://schemas.microsoft.com/office/powerpoint/2010/main" val="3759040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形 12">
            <a:extLst>
              <a:ext uri="{FF2B5EF4-FFF2-40B4-BE49-F238E27FC236}">
                <a16:creationId xmlns:a16="http://schemas.microsoft.com/office/drawing/2014/main" id="{5A3EE060-1FAE-4BA3-9335-DB493604D6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6982" y="440372"/>
            <a:ext cx="2646958" cy="642724"/>
          </a:xfrm>
          <a:prstGeom prst="rect">
            <a:avLst/>
          </a:prstGeom>
        </p:spPr>
      </p:pic>
      <p:sp>
        <p:nvSpPr>
          <p:cNvPr id="2" name="矩形 1">
            <a:extLst>
              <a:ext uri="{FF2B5EF4-FFF2-40B4-BE49-F238E27FC236}">
                <a16:creationId xmlns:a16="http://schemas.microsoft.com/office/drawing/2014/main" id="{8EA070DF-E341-494C-8BFC-C2D976BA75B4}"/>
              </a:ext>
            </a:extLst>
          </p:cNvPr>
          <p:cNvSpPr/>
          <p:nvPr/>
        </p:nvSpPr>
        <p:spPr>
          <a:xfrm>
            <a:off x="10010939" y="6286779"/>
            <a:ext cx="1606530" cy="276999"/>
          </a:xfrm>
          <a:prstGeom prst="rect">
            <a:avLst/>
          </a:prstGeom>
        </p:spPr>
        <p:txBody>
          <a:bodyPr wrap="none">
            <a:spAutoFit/>
          </a:bodyPr>
          <a:lstStyle/>
          <a:p>
            <a:r>
              <a:rPr lang="zh-CN" altLang="en-US" sz="1200" b="1" dirty="0">
                <a:latin typeface="Microsoft JhengHei" panose="020B0604030504040204" pitchFamily="34" charset="-120"/>
                <a:ea typeface="Microsoft JhengHei" panose="020B0604030504040204" pitchFamily="34" charset="-120"/>
              </a:rPr>
              <a:t>新闻传播</a:t>
            </a:r>
            <a:r>
              <a:rPr lang="en-US" altLang="zh-CN" sz="1200" b="1" dirty="0">
                <a:latin typeface="Microsoft JhengHei" panose="020B0604030504040204" pitchFamily="34" charset="-120"/>
                <a:ea typeface="Microsoft JhengHei" panose="020B0604030504040204" pitchFamily="34" charset="-120"/>
              </a:rPr>
              <a:t>OUC</a:t>
            </a:r>
            <a:r>
              <a:rPr lang="zh-CN" altLang="en-US" sz="1200" b="1" dirty="0">
                <a:latin typeface="Microsoft JhengHei" panose="020B0604030504040204" pitchFamily="34" charset="-120"/>
                <a:ea typeface="Microsoft JhengHei" panose="020B0604030504040204" pitchFamily="34" charset="-120"/>
              </a:rPr>
              <a:t>公众号</a:t>
            </a:r>
          </a:p>
        </p:txBody>
      </p:sp>
      <p:sp>
        <p:nvSpPr>
          <p:cNvPr id="10" name="等腰三角形 9">
            <a:extLst>
              <a:ext uri="{FF2B5EF4-FFF2-40B4-BE49-F238E27FC236}">
                <a16:creationId xmlns:a16="http://schemas.microsoft.com/office/drawing/2014/main" id="{DB735ED9-D1A1-4ADC-997F-A4CF7114897B}"/>
              </a:ext>
            </a:extLst>
          </p:cNvPr>
          <p:cNvSpPr/>
          <p:nvPr/>
        </p:nvSpPr>
        <p:spPr>
          <a:xfrm>
            <a:off x="11678801" y="6356028"/>
            <a:ext cx="160660" cy="138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698067A-0A9D-4F15-AB0E-E11B62ABBF7B}"/>
              </a:ext>
            </a:extLst>
          </p:cNvPr>
          <p:cNvSpPr/>
          <p:nvPr/>
        </p:nvSpPr>
        <p:spPr>
          <a:xfrm>
            <a:off x="495300" y="1841355"/>
            <a:ext cx="5822950" cy="2990434"/>
          </a:xfrm>
          <a:prstGeom prst="rect">
            <a:avLst/>
          </a:prstGeom>
        </p:spPr>
        <p:txBody>
          <a:bodyPr wrap="square">
            <a:spAutoFit/>
          </a:bodyPr>
          <a:lstStyle/>
          <a:p>
            <a:pPr>
              <a:lnSpc>
                <a:spcPct val="150000"/>
              </a:lnSpc>
              <a:defRPr/>
            </a:pPr>
            <a:r>
              <a:rPr lang="zh-CN" altLang="en-US" sz="2800" b="1" dirty="0">
                <a:latin typeface="Microsoft JhengHei" panose="020B0604030504040204" pitchFamily="34" charset="-120"/>
                <a:ea typeface="Microsoft JhengHei" panose="020B0604030504040204" pitchFamily="34" charset="-120"/>
              </a:rPr>
              <a:t>学生内心始终有理想的热诚和信仰</a:t>
            </a:r>
            <a:endParaRPr lang="en-US" altLang="zh-CN" sz="2800" b="1" dirty="0">
              <a:latin typeface="Microsoft JhengHei" panose="020B0604030504040204" pitchFamily="34" charset="-120"/>
              <a:ea typeface="Microsoft JhengHei" panose="020B0604030504040204" pitchFamily="34" charset="-120"/>
            </a:endParaRPr>
          </a:p>
          <a:p>
            <a:pPr>
              <a:lnSpc>
                <a:spcPct val="150000"/>
              </a:lnSpc>
              <a:defRPr/>
            </a:pPr>
            <a:endParaRPr lang="en-US" altLang="zh-CN" sz="2000" dirty="0">
              <a:latin typeface="Microsoft JhengHei" panose="020B0604030504040204" pitchFamily="34" charset="-120"/>
              <a:ea typeface="Microsoft JhengHei" panose="020B0604030504040204" pitchFamily="34" charset="-120"/>
            </a:endParaRPr>
          </a:p>
          <a:p>
            <a:pPr>
              <a:lnSpc>
                <a:spcPct val="150000"/>
              </a:lnSpc>
              <a:defRPr/>
            </a:pPr>
            <a:r>
              <a:rPr lang="zh-CN" altLang="en-US" sz="2000" dirty="0">
                <a:latin typeface="Microsoft JhengHei" panose="020B0604030504040204" pitchFamily="34" charset="-120"/>
                <a:ea typeface="Microsoft JhengHei" panose="020B0604030504040204" pitchFamily="34" charset="-120"/>
              </a:rPr>
              <a:t>“无理想  不新闻”是学生喊出的一句带有英雄主义色彩的口号，置于系公众平台，已成为新闻系的标志和理念。</a:t>
            </a:r>
          </a:p>
          <a:p>
            <a:pPr>
              <a:lnSpc>
                <a:spcPct val="150000"/>
              </a:lnSpc>
              <a:defRPr/>
            </a:pPr>
            <a:endParaRPr lang="zh-CN" altLang="en-US" sz="2000" dirty="0">
              <a:latin typeface="Microsoft JhengHei" panose="020B0604030504040204" pitchFamily="34" charset="-120"/>
              <a:ea typeface="Microsoft JhengHei" panose="020B0604030504040204" pitchFamily="34" charset="-120"/>
            </a:endParaRPr>
          </a:p>
        </p:txBody>
      </p:sp>
      <p:pic>
        <p:nvPicPr>
          <p:cNvPr id="8" name="图片 1">
            <a:extLst>
              <a:ext uri="{FF2B5EF4-FFF2-40B4-BE49-F238E27FC236}">
                <a16:creationId xmlns:a16="http://schemas.microsoft.com/office/drawing/2014/main" id="{D6EE6D42-3151-4666-B277-17E5E3723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1836" y="1883701"/>
            <a:ext cx="512762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3">
            <a:extLst>
              <a:ext uri="{FF2B5EF4-FFF2-40B4-BE49-F238E27FC236}">
                <a16:creationId xmlns:a16="http://schemas.microsoft.com/office/drawing/2014/main" id="{FCA30822-E5CB-4A83-8072-635CA259FC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490"/>
          <a:stretch/>
        </p:blipFill>
        <p:spPr bwMode="auto">
          <a:xfrm>
            <a:off x="-8854690" y="1664493"/>
            <a:ext cx="7357501" cy="476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5">
            <a:extLst>
              <a:ext uri="{FF2B5EF4-FFF2-40B4-BE49-F238E27FC236}">
                <a16:creationId xmlns:a16="http://schemas.microsoft.com/office/drawing/2014/main" id="{08E4E047-71E4-43F6-B19A-4586826D00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9210" y="7573428"/>
            <a:ext cx="3360737" cy="4479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4">
            <a:extLst>
              <a:ext uri="{FF2B5EF4-FFF2-40B4-BE49-F238E27FC236}">
                <a16:creationId xmlns:a16="http://schemas.microsoft.com/office/drawing/2014/main" id="{1C211A25-BC1B-407E-AA5A-9FB99AA012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6184" b="48212"/>
          <a:stretch>
            <a:fillRect/>
          </a:stretch>
        </p:blipFill>
        <p:spPr bwMode="auto">
          <a:xfrm>
            <a:off x="3427375" y="9743994"/>
            <a:ext cx="4539052" cy="4479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
            <a:extLst>
              <a:ext uri="{FF2B5EF4-FFF2-40B4-BE49-F238E27FC236}">
                <a16:creationId xmlns:a16="http://schemas.microsoft.com/office/drawing/2014/main" id="{1EDAA791-738E-4B65-9016-857D8EB271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932" y="13338826"/>
            <a:ext cx="2448660" cy="4504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305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8EA070DF-E341-494C-8BFC-C2D976BA75B4}"/>
              </a:ext>
            </a:extLst>
          </p:cNvPr>
          <p:cNvSpPr/>
          <p:nvPr/>
        </p:nvSpPr>
        <p:spPr>
          <a:xfrm>
            <a:off x="10699068" y="6359665"/>
            <a:ext cx="800219" cy="276999"/>
          </a:xfrm>
          <a:prstGeom prst="rect">
            <a:avLst/>
          </a:prstGeom>
        </p:spPr>
        <p:txBody>
          <a:bodyPr wrap="none">
            <a:spAutoFit/>
          </a:bodyPr>
          <a:lstStyle/>
          <a:p>
            <a:r>
              <a:rPr lang="zh-CN" altLang="en-US" sz="1200" b="1" dirty="0">
                <a:latin typeface="Microsoft JhengHei" panose="020B0604030504040204" pitchFamily="34" charset="-120"/>
                <a:ea typeface="Microsoft JhengHei" panose="020B0604030504040204" pitchFamily="34" charset="-120"/>
              </a:rPr>
              <a:t>学生反馈</a:t>
            </a:r>
          </a:p>
        </p:txBody>
      </p:sp>
      <p:sp>
        <p:nvSpPr>
          <p:cNvPr id="10" name="等腰三角形 9">
            <a:extLst>
              <a:ext uri="{FF2B5EF4-FFF2-40B4-BE49-F238E27FC236}">
                <a16:creationId xmlns:a16="http://schemas.microsoft.com/office/drawing/2014/main" id="{DB735ED9-D1A1-4ADC-997F-A4CF7114897B}"/>
              </a:ext>
            </a:extLst>
          </p:cNvPr>
          <p:cNvSpPr/>
          <p:nvPr/>
        </p:nvSpPr>
        <p:spPr>
          <a:xfrm>
            <a:off x="11499287" y="6428914"/>
            <a:ext cx="160660" cy="138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698067A-0A9D-4F15-AB0E-E11B62ABBF7B}"/>
              </a:ext>
            </a:extLst>
          </p:cNvPr>
          <p:cNvSpPr/>
          <p:nvPr/>
        </p:nvSpPr>
        <p:spPr>
          <a:xfrm>
            <a:off x="6096000" y="53902"/>
            <a:ext cx="5822950" cy="1305870"/>
          </a:xfrm>
          <a:prstGeom prst="rect">
            <a:avLst/>
          </a:prstGeom>
        </p:spPr>
        <p:txBody>
          <a:bodyPr wrap="square">
            <a:spAutoFit/>
          </a:bodyPr>
          <a:lstStyle/>
          <a:p>
            <a:pPr algn="r">
              <a:lnSpc>
                <a:spcPct val="150000"/>
              </a:lnSpc>
              <a:defRPr/>
            </a:pPr>
            <a:r>
              <a:rPr lang="zh-CN" altLang="en-US" sz="2800" b="1" dirty="0">
                <a:solidFill>
                  <a:schemeClr val="bg1"/>
                </a:solidFill>
                <a:latin typeface="Microsoft JhengHei" panose="020B0604030504040204" pitchFamily="34" charset="-120"/>
                <a:ea typeface="Microsoft JhengHei" panose="020B0604030504040204" pitchFamily="34" charset="-120"/>
              </a:rPr>
              <a:t>历届学生对</a:t>
            </a:r>
            <a:r>
              <a:rPr lang="en-US" altLang="zh-CN" sz="2800" b="1" dirty="0">
                <a:solidFill>
                  <a:schemeClr val="bg1"/>
                </a:solidFill>
                <a:latin typeface="Microsoft JhengHei" panose="020B0604030504040204" pitchFamily="34" charset="-120"/>
                <a:ea typeface="Microsoft JhengHei" panose="020B0604030504040204" pitchFamily="34" charset="-120"/>
              </a:rPr>
              <a:t>《</a:t>
            </a:r>
            <a:r>
              <a:rPr lang="zh-CN" altLang="en-US" sz="2800" b="1" dirty="0">
                <a:solidFill>
                  <a:schemeClr val="bg1"/>
                </a:solidFill>
                <a:latin typeface="Microsoft JhengHei" panose="020B0604030504040204" pitchFamily="34" charset="-120"/>
                <a:ea typeface="Microsoft JhengHei" panose="020B0604030504040204" pitchFamily="34" charset="-120"/>
              </a:rPr>
              <a:t>新闻采访与写作</a:t>
            </a:r>
            <a:r>
              <a:rPr lang="en-US" altLang="zh-CN" sz="2800" b="1" dirty="0">
                <a:solidFill>
                  <a:schemeClr val="bg1"/>
                </a:solidFill>
                <a:latin typeface="Microsoft JhengHei" panose="020B0604030504040204" pitchFamily="34" charset="-120"/>
                <a:ea typeface="Microsoft JhengHei" panose="020B0604030504040204" pitchFamily="34" charset="-120"/>
              </a:rPr>
              <a:t>》</a:t>
            </a:r>
          </a:p>
          <a:p>
            <a:pPr algn="r">
              <a:lnSpc>
                <a:spcPct val="150000"/>
              </a:lnSpc>
              <a:defRPr/>
            </a:pPr>
            <a:r>
              <a:rPr lang="zh-CN" altLang="en-US" sz="2800" b="1" dirty="0">
                <a:solidFill>
                  <a:schemeClr val="bg1"/>
                </a:solidFill>
                <a:latin typeface="Microsoft JhengHei" panose="020B0604030504040204" pitchFamily="34" charset="-120"/>
                <a:ea typeface="Microsoft JhengHei" panose="020B0604030504040204" pitchFamily="34" charset="-120"/>
              </a:rPr>
              <a:t>这门课有较高的评价</a:t>
            </a:r>
          </a:p>
        </p:txBody>
      </p:sp>
      <p:pic>
        <p:nvPicPr>
          <p:cNvPr id="9" name="图片 5">
            <a:extLst>
              <a:ext uri="{FF2B5EF4-FFF2-40B4-BE49-F238E27FC236}">
                <a16:creationId xmlns:a16="http://schemas.microsoft.com/office/drawing/2014/main" id="{BF427B9F-D45C-4C87-88D4-E52A64015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9210" y="1800144"/>
            <a:ext cx="3360737" cy="4479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4">
            <a:extLst>
              <a:ext uri="{FF2B5EF4-FFF2-40B4-BE49-F238E27FC236}">
                <a16:creationId xmlns:a16="http://schemas.microsoft.com/office/drawing/2014/main" id="{F4D9880B-F4F7-4BC5-B3EC-AACEA9779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184" b="48212"/>
          <a:stretch>
            <a:fillRect/>
          </a:stretch>
        </p:blipFill>
        <p:spPr bwMode="auto">
          <a:xfrm>
            <a:off x="3427375" y="1800144"/>
            <a:ext cx="4539052" cy="4479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
            <a:extLst>
              <a:ext uri="{FF2B5EF4-FFF2-40B4-BE49-F238E27FC236}">
                <a16:creationId xmlns:a16="http://schemas.microsoft.com/office/drawing/2014/main" id="{F6DB9649-2AED-4075-8304-2C9AEF2DA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32" y="1775476"/>
            <a:ext cx="2448660" cy="4504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2707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形 12">
            <a:extLst>
              <a:ext uri="{FF2B5EF4-FFF2-40B4-BE49-F238E27FC236}">
                <a16:creationId xmlns:a16="http://schemas.microsoft.com/office/drawing/2014/main" id="{5A3EE060-1FAE-4BA3-9335-DB493604D6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6982" y="440372"/>
            <a:ext cx="2646958" cy="642724"/>
          </a:xfrm>
          <a:prstGeom prst="rect">
            <a:avLst/>
          </a:prstGeom>
        </p:spPr>
      </p:pic>
      <p:sp>
        <p:nvSpPr>
          <p:cNvPr id="2" name="矩形 1">
            <a:extLst>
              <a:ext uri="{FF2B5EF4-FFF2-40B4-BE49-F238E27FC236}">
                <a16:creationId xmlns:a16="http://schemas.microsoft.com/office/drawing/2014/main" id="{8EA070DF-E341-494C-8BFC-C2D976BA75B4}"/>
              </a:ext>
            </a:extLst>
          </p:cNvPr>
          <p:cNvSpPr/>
          <p:nvPr/>
        </p:nvSpPr>
        <p:spPr>
          <a:xfrm>
            <a:off x="4853640" y="6376746"/>
            <a:ext cx="1915909" cy="276999"/>
          </a:xfrm>
          <a:prstGeom prst="rect">
            <a:avLst/>
          </a:prstGeom>
        </p:spPr>
        <p:txBody>
          <a:bodyPr wrap="none">
            <a:spAutoFit/>
          </a:bodyPr>
          <a:lstStyle/>
          <a:p>
            <a:r>
              <a:rPr lang="zh-CN" altLang="en-US" sz="1200" b="1" dirty="0">
                <a:latin typeface="Microsoft JhengHei" panose="020B0604030504040204" pitchFamily="34" charset="-120"/>
                <a:ea typeface="Microsoft JhengHei" panose="020B0604030504040204" pitchFamily="34" charset="-120"/>
              </a:rPr>
              <a:t>新闻采访与写作 欧阳霞著</a:t>
            </a:r>
          </a:p>
        </p:txBody>
      </p:sp>
      <p:sp>
        <p:nvSpPr>
          <p:cNvPr id="10" name="等腰三角形 9">
            <a:extLst>
              <a:ext uri="{FF2B5EF4-FFF2-40B4-BE49-F238E27FC236}">
                <a16:creationId xmlns:a16="http://schemas.microsoft.com/office/drawing/2014/main" id="{DB735ED9-D1A1-4ADC-997F-A4CF7114897B}"/>
              </a:ext>
            </a:extLst>
          </p:cNvPr>
          <p:cNvSpPr/>
          <p:nvPr/>
        </p:nvSpPr>
        <p:spPr>
          <a:xfrm rot="16200000">
            <a:off x="4563953" y="6445995"/>
            <a:ext cx="160660" cy="138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3">
            <a:extLst>
              <a:ext uri="{FF2B5EF4-FFF2-40B4-BE49-F238E27FC236}">
                <a16:creationId xmlns:a16="http://schemas.microsoft.com/office/drawing/2014/main" id="{F20C2D18-68CB-43A8-A87E-C093AA4EA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53" y="1590001"/>
            <a:ext cx="3746500" cy="5046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矩形 2">
            <a:extLst>
              <a:ext uri="{FF2B5EF4-FFF2-40B4-BE49-F238E27FC236}">
                <a16:creationId xmlns:a16="http://schemas.microsoft.com/office/drawing/2014/main" id="{EE67BAEC-C4BE-4F86-8DFA-DA45152B942E}"/>
              </a:ext>
            </a:extLst>
          </p:cNvPr>
          <p:cNvSpPr/>
          <p:nvPr/>
        </p:nvSpPr>
        <p:spPr>
          <a:xfrm>
            <a:off x="4853640" y="2723158"/>
            <a:ext cx="6890300" cy="2344103"/>
          </a:xfrm>
          <a:prstGeom prst="rect">
            <a:avLst/>
          </a:prstGeom>
        </p:spPr>
        <p:txBody>
          <a:bodyPr wrap="square">
            <a:spAutoFit/>
          </a:bodyPr>
          <a:lstStyle/>
          <a:p>
            <a:pPr>
              <a:lnSpc>
                <a:spcPct val="150000"/>
              </a:lnSpc>
            </a:pPr>
            <a:r>
              <a:rPr lang="zh-CN" altLang="en-US" sz="2000" dirty="0">
                <a:latin typeface="Microsoft JhengHei" panose="020B0604030504040204" pitchFamily="34" charset="-120"/>
                <a:ea typeface="Microsoft JhengHei" panose="020B0604030504040204" pitchFamily="34" charset="-120"/>
              </a:rPr>
              <a:t>本课教学评估优秀，是学校的精品课程，从</a:t>
            </a:r>
            <a:r>
              <a:rPr lang="en-US" altLang="zh-CN" sz="2000" dirty="0">
                <a:latin typeface="Microsoft JhengHei" panose="020B0604030504040204" pitchFamily="34" charset="-120"/>
                <a:ea typeface="Microsoft JhengHei" panose="020B0604030504040204" pitchFamily="34" charset="-120"/>
              </a:rPr>
              <a:t>2007</a:t>
            </a:r>
            <a:r>
              <a:rPr lang="zh-CN" altLang="en-US" sz="2000" dirty="0">
                <a:latin typeface="Microsoft JhengHei" panose="020B0604030504040204" pitchFamily="34" charset="-120"/>
                <a:ea typeface="Microsoft JhengHei" panose="020B0604030504040204" pitchFamily="34" charset="-120"/>
              </a:rPr>
              <a:t>年至今为学校课程评估观摩课。</a:t>
            </a:r>
            <a:endParaRPr lang="en-US" altLang="zh-CN" sz="2000" dirty="0">
              <a:latin typeface="Microsoft JhengHei" panose="020B0604030504040204" pitchFamily="34" charset="-120"/>
              <a:ea typeface="Microsoft JhengHei" panose="020B0604030504040204" pitchFamily="34" charset="-120"/>
            </a:endParaRPr>
          </a:p>
          <a:p>
            <a:pPr>
              <a:lnSpc>
                <a:spcPct val="150000"/>
              </a:lnSpc>
            </a:pPr>
            <a:endParaRPr lang="zh-CN" altLang="en-US" sz="2000" dirty="0">
              <a:latin typeface="Microsoft JhengHei" panose="020B0604030504040204" pitchFamily="34" charset="-120"/>
              <a:ea typeface="Microsoft JhengHei" panose="020B0604030504040204" pitchFamily="34" charset="-120"/>
            </a:endParaRPr>
          </a:p>
          <a:p>
            <a:pPr>
              <a:lnSpc>
                <a:spcPct val="150000"/>
              </a:lnSpc>
            </a:pPr>
            <a:r>
              <a:rPr lang="zh-CN" altLang="en-US" sz="2000" dirty="0">
                <a:latin typeface="Microsoft JhengHei" panose="020B0604030504040204" pitchFamily="34" charset="-120"/>
                <a:ea typeface="Microsoft JhengHei" panose="020B0604030504040204" pitchFamily="34" charset="-120"/>
              </a:rPr>
              <a:t>课程曾获得本科教学成果奖、教学优秀奖、交通银行奖励教师基金奖、</a:t>
            </a:r>
            <a:r>
              <a:rPr lang="en-US" altLang="zh-CN" sz="2000" dirty="0">
                <a:latin typeface="Microsoft JhengHei" panose="020B0604030504040204" pitchFamily="34" charset="-120"/>
                <a:ea typeface="Microsoft JhengHei" panose="020B0604030504040204" pitchFamily="34" charset="-120"/>
              </a:rPr>
              <a:t>LG</a:t>
            </a:r>
            <a:r>
              <a:rPr lang="zh-CN" altLang="en-US" sz="2000" dirty="0">
                <a:latin typeface="Microsoft JhengHei" panose="020B0604030504040204" pitchFamily="34" charset="-120"/>
                <a:ea typeface="Microsoft JhengHei" panose="020B0604030504040204" pitchFamily="34" charset="-120"/>
              </a:rPr>
              <a:t>课程教学卓越奖等几乎学校所有的教学奖项</a:t>
            </a:r>
          </a:p>
        </p:txBody>
      </p:sp>
      <p:pic>
        <p:nvPicPr>
          <p:cNvPr id="16" name="图片 5">
            <a:extLst>
              <a:ext uri="{FF2B5EF4-FFF2-40B4-BE49-F238E27FC236}">
                <a16:creationId xmlns:a16="http://schemas.microsoft.com/office/drawing/2014/main" id="{7B1B59EF-F071-4957-833E-94A1385A3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4690" y="1800144"/>
            <a:ext cx="3360737" cy="4479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4">
            <a:extLst>
              <a:ext uri="{FF2B5EF4-FFF2-40B4-BE49-F238E27FC236}">
                <a16:creationId xmlns:a16="http://schemas.microsoft.com/office/drawing/2014/main" id="{21F94CAB-9222-4FB9-B410-FE20F5BB9E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184" b="48212"/>
          <a:stretch>
            <a:fillRect/>
          </a:stretch>
        </p:blipFill>
        <p:spPr bwMode="auto">
          <a:xfrm>
            <a:off x="-8726525" y="1800144"/>
            <a:ext cx="4539052" cy="4479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
            <a:extLst>
              <a:ext uri="{FF2B5EF4-FFF2-40B4-BE49-F238E27FC236}">
                <a16:creationId xmlns:a16="http://schemas.microsoft.com/office/drawing/2014/main" id="{131DFB40-BCE7-4C88-9A28-5950942C4D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07968" y="1775476"/>
            <a:ext cx="2448660" cy="4504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矩形 18">
            <a:extLst>
              <a:ext uri="{FF2B5EF4-FFF2-40B4-BE49-F238E27FC236}">
                <a16:creationId xmlns:a16="http://schemas.microsoft.com/office/drawing/2014/main" id="{17835A73-9903-4570-BEF6-4375E7B35CFF}"/>
              </a:ext>
            </a:extLst>
          </p:cNvPr>
          <p:cNvSpPr/>
          <p:nvPr/>
        </p:nvSpPr>
        <p:spPr>
          <a:xfrm>
            <a:off x="2074337" y="-2620386"/>
            <a:ext cx="8043326" cy="1882438"/>
          </a:xfrm>
          <a:prstGeom prst="rect">
            <a:avLst/>
          </a:prstGeom>
        </p:spPr>
        <p:txBody>
          <a:bodyPr wrap="square">
            <a:spAutoFit/>
          </a:bodyPr>
          <a:lstStyle/>
          <a:p>
            <a:pPr algn="ctr">
              <a:lnSpc>
                <a:spcPct val="150000"/>
              </a:lnSpc>
            </a:pPr>
            <a:r>
              <a:rPr lang="zh-CN" altLang="en-US" sz="2000" dirty="0">
                <a:solidFill>
                  <a:schemeClr val="bg1"/>
                </a:solidFill>
                <a:latin typeface="Microsoft JhengHei" panose="020B0604030504040204" pitchFamily="34" charset="-120"/>
                <a:ea typeface="Microsoft JhengHei" panose="020B0604030504040204" pitchFamily="34" charset="-120"/>
              </a:rPr>
              <a:t>也许再好的新闻教育也不可能直接从课堂诞生优秀的新闻工作者，</a:t>
            </a:r>
            <a:endParaRPr lang="en-US" altLang="zh-CN" sz="2000" dirty="0">
              <a:solidFill>
                <a:schemeClr val="bg1"/>
              </a:solidFill>
              <a:latin typeface="Microsoft JhengHei" panose="020B0604030504040204" pitchFamily="34" charset="-120"/>
              <a:ea typeface="Microsoft JhengHei" panose="020B0604030504040204" pitchFamily="34" charset="-120"/>
            </a:endParaRPr>
          </a:p>
          <a:p>
            <a:pPr algn="ctr">
              <a:lnSpc>
                <a:spcPct val="150000"/>
              </a:lnSpc>
            </a:pPr>
            <a:r>
              <a:rPr lang="zh-CN" altLang="en-US" sz="2000" dirty="0">
                <a:solidFill>
                  <a:schemeClr val="bg1"/>
                </a:solidFill>
                <a:latin typeface="Microsoft JhengHei" panose="020B0604030504040204" pitchFamily="34" charset="-120"/>
                <a:ea typeface="Microsoft JhengHei" panose="020B0604030504040204" pitchFamily="34" charset="-120"/>
              </a:rPr>
              <a:t>但它至少应该给学生一个走向优秀的方向和基础；</a:t>
            </a:r>
            <a:endParaRPr lang="en-US" altLang="zh-CN" sz="2000" dirty="0">
              <a:solidFill>
                <a:schemeClr val="bg1"/>
              </a:solidFill>
              <a:latin typeface="Microsoft JhengHei" panose="020B0604030504040204" pitchFamily="34" charset="-120"/>
              <a:ea typeface="Microsoft JhengHei" panose="020B0604030504040204" pitchFamily="34" charset="-120"/>
            </a:endParaRPr>
          </a:p>
          <a:p>
            <a:pPr algn="ctr">
              <a:lnSpc>
                <a:spcPct val="150000"/>
              </a:lnSpc>
            </a:pPr>
            <a:r>
              <a:rPr lang="zh-CN" altLang="en-US" sz="2000" dirty="0">
                <a:solidFill>
                  <a:schemeClr val="bg1"/>
                </a:solidFill>
                <a:latin typeface="Microsoft JhengHei" panose="020B0604030504040204" pitchFamily="34" charset="-120"/>
                <a:ea typeface="Microsoft JhengHei" panose="020B0604030504040204" pitchFamily="34" charset="-120"/>
              </a:rPr>
              <a:t>也许再好的新闻课堂也不可能教给学生一个解决实际问题的现成答案，但它至少应该教给他们一种解决问题的思维方式。</a:t>
            </a:r>
          </a:p>
        </p:txBody>
      </p:sp>
      <p:pic>
        <p:nvPicPr>
          <p:cNvPr id="20" name="图片 4">
            <a:extLst>
              <a:ext uri="{FF2B5EF4-FFF2-40B4-BE49-F238E27FC236}">
                <a16:creationId xmlns:a16="http://schemas.microsoft.com/office/drawing/2014/main" id="{D92D9F8E-BD63-467A-84E8-5714956FA5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4867" y="-6293363"/>
            <a:ext cx="7282266" cy="3183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矩形 13">
            <a:extLst>
              <a:ext uri="{FF2B5EF4-FFF2-40B4-BE49-F238E27FC236}">
                <a16:creationId xmlns:a16="http://schemas.microsoft.com/office/drawing/2014/main" id="{A246D55B-F3B2-4245-9279-ECAA3A82260E}"/>
              </a:ext>
            </a:extLst>
          </p:cNvPr>
          <p:cNvSpPr/>
          <p:nvPr/>
        </p:nvSpPr>
        <p:spPr>
          <a:xfrm>
            <a:off x="15675855" y="3908304"/>
            <a:ext cx="800219" cy="276999"/>
          </a:xfrm>
          <a:prstGeom prst="rect">
            <a:avLst/>
          </a:prstGeom>
        </p:spPr>
        <p:txBody>
          <a:bodyPr wrap="none">
            <a:spAutoFit/>
          </a:bodyPr>
          <a:lstStyle/>
          <a:p>
            <a:r>
              <a:rPr lang="zh-CN" altLang="en-US" sz="1200" b="1" dirty="0">
                <a:solidFill>
                  <a:schemeClr val="bg1"/>
                </a:solidFill>
                <a:latin typeface="Microsoft JhengHei" panose="020B0604030504040204" pitchFamily="34" charset="-120"/>
                <a:ea typeface="Microsoft JhengHei" panose="020B0604030504040204" pitchFamily="34" charset="-120"/>
              </a:rPr>
              <a:t>真实不虚</a:t>
            </a:r>
          </a:p>
        </p:txBody>
      </p:sp>
    </p:spTree>
    <p:extLst>
      <p:ext uri="{BB962C8B-B14F-4D97-AF65-F5344CB8AC3E}">
        <p14:creationId xmlns:p14="http://schemas.microsoft.com/office/powerpoint/2010/main" val="1480268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6858000"/>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EE9C7FD7-B189-484F-8526-2EDEBC302E6F}"/>
              </a:ext>
            </a:extLst>
          </p:cNvPr>
          <p:cNvSpPr/>
          <p:nvPr/>
        </p:nvSpPr>
        <p:spPr>
          <a:xfrm>
            <a:off x="2074337" y="4282750"/>
            <a:ext cx="8043326" cy="1882438"/>
          </a:xfrm>
          <a:prstGeom prst="rect">
            <a:avLst/>
          </a:prstGeom>
        </p:spPr>
        <p:txBody>
          <a:bodyPr wrap="square">
            <a:spAutoFit/>
          </a:bodyPr>
          <a:lstStyle/>
          <a:p>
            <a:pPr algn="ctr">
              <a:lnSpc>
                <a:spcPct val="150000"/>
              </a:lnSpc>
            </a:pPr>
            <a:r>
              <a:rPr lang="zh-CN" altLang="en-US" sz="2000" dirty="0">
                <a:solidFill>
                  <a:schemeClr val="bg1"/>
                </a:solidFill>
                <a:latin typeface="Microsoft JhengHei" panose="020B0604030504040204" pitchFamily="34" charset="-120"/>
                <a:ea typeface="Microsoft JhengHei" panose="020B0604030504040204" pitchFamily="34" charset="-120"/>
              </a:rPr>
              <a:t>也许再好的新闻教育也不可能直接从课堂诞生优秀的新闻工作者，</a:t>
            </a:r>
            <a:endParaRPr lang="en-US" altLang="zh-CN" sz="2000" dirty="0">
              <a:solidFill>
                <a:schemeClr val="bg1"/>
              </a:solidFill>
              <a:latin typeface="Microsoft JhengHei" panose="020B0604030504040204" pitchFamily="34" charset="-120"/>
              <a:ea typeface="Microsoft JhengHei" panose="020B0604030504040204" pitchFamily="34" charset="-120"/>
            </a:endParaRPr>
          </a:p>
          <a:p>
            <a:pPr algn="ctr">
              <a:lnSpc>
                <a:spcPct val="150000"/>
              </a:lnSpc>
            </a:pPr>
            <a:r>
              <a:rPr lang="zh-CN" altLang="en-US" sz="2000" dirty="0">
                <a:solidFill>
                  <a:schemeClr val="bg1"/>
                </a:solidFill>
                <a:latin typeface="Microsoft JhengHei" panose="020B0604030504040204" pitchFamily="34" charset="-120"/>
                <a:ea typeface="Microsoft JhengHei" panose="020B0604030504040204" pitchFamily="34" charset="-120"/>
              </a:rPr>
              <a:t>但它至少应该给学生一个走向优秀的方向和基础；</a:t>
            </a:r>
            <a:endParaRPr lang="en-US" altLang="zh-CN" sz="2000" dirty="0">
              <a:solidFill>
                <a:schemeClr val="bg1"/>
              </a:solidFill>
              <a:latin typeface="Microsoft JhengHei" panose="020B0604030504040204" pitchFamily="34" charset="-120"/>
              <a:ea typeface="Microsoft JhengHei" panose="020B0604030504040204" pitchFamily="34" charset="-120"/>
            </a:endParaRPr>
          </a:p>
          <a:p>
            <a:pPr algn="ctr">
              <a:lnSpc>
                <a:spcPct val="150000"/>
              </a:lnSpc>
            </a:pPr>
            <a:r>
              <a:rPr lang="zh-CN" altLang="en-US" sz="2000" dirty="0">
                <a:solidFill>
                  <a:schemeClr val="bg1"/>
                </a:solidFill>
                <a:latin typeface="Microsoft JhengHei" panose="020B0604030504040204" pitchFamily="34" charset="-120"/>
                <a:ea typeface="Microsoft JhengHei" panose="020B0604030504040204" pitchFamily="34" charset="-120"/>
              </a:rPr>
              <a:t>也许再好的新闻课堂也不可能教给学生一个解决实际问题的现成答案，但它至少应该教给他们一种解决问题的思维方式。</a:t>
            </a:r>
          </a:p>
        </p:txBody>
      </p:sp>
      <p:pic>
        <p:nvPicPr>
          <p:cNvPr id="11" name="图片 4">
            <a:extLst>
              <a:ext uri="{FF2B5EF4-FFF2-40B4-BE49-F238E27FC236}">
                <a16:creationId xmlns:a16="http://schemas.microsoft.com/office/drawing/2014/main" id="{6FEAB815-9EA6-4FB1-924D-0BEA4CD49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867" y="609773"/>
            <a:ext cx="7282266" cy="3183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a:extLst>
              <a:ext uri="{FF2B5EF4-FFF2-40B4-BE49-F238E27FC236}">
                <a16:creationId xmlns:a16="http://schemas.microsoft.com/office/drawing/2014/main" id="{EAD2B1D7-72CB-433B-9E48-486E0973855F}"/>
              </a:ext>
            </a:extLst>
          </p:cNvPr>
          <p:cNvSpPr txBox="1"/>
          <p:nvPr/>
        </p:nvSpPr>
        <p:spPr>
          <a:xfrm>
            <a:off x="7784889" y="-835784"/>
            <a:ext cx="2729228" cy="338554"/>
          </a:xfrm>
          <a:prstGeom prst="rect">
            <a:avLst/>
          </a:prstGeom>
          <a:noFill/>
        </p:spPr>
        <p:txBody>
          <a:bodyPr wrap="square" rtlCol="0">
            <a:spAutoFit/>
          </a:bodyPr>
          <a:lstStyle/>
          <a:p>
            <a:r>
              <a:rPr lang="en-US" altLang="zh-CN" sz="16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Designed by </a:t>
            </a:r>
            <a:endParaRPr lang="zh-CN" altLang="en-US" sz="160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pic>
        <p:nvPicPr>
          <p:cNvPr id="13" name="图形 12">
            <a:extLst>
              <a:ext uri="{FF2B5EF4-FFF2-40B4-BE49-F238E27FC236}">
                <a16:creationId xmlns:a16="http://schemas.microsoft.com/office/drawing/2014/main" id="{DDC95CCA-C88E-4950-BAE2-C7986ADE4D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4889" y="7593733"/>
            <a:ext cx="2519421" cy="406948"/>
          </a:xfrm>
          <a:prstGeom prst="rect">
            <a:avLst/>
          </a:prstGeom>
        </p:spPr>
      </p:pic>
      <p:pic>
        <p:nvPicPr>
          <p:cNvPr id="14" name="图形 13">
            <a:extLst>
              <a:ext uri="{FF2B5EF4-FFF2-40B4-BE49-F238E27FC236}">
                <a16:creationId xmlns:a16="http://schemas.microsoft.com/office/drawing/2014/main" id="{86697D1F-AD03-4A39-ADEA-C315BE9A12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9323" y="3098243"/>
            <a:ext cx="798943" cy="802152"/>
          </a:xfrm>
          <a:prstGeom prst="rect">
            <a:avLst/>
          </a:prstGeom>
        </p:spPr>
      </p:pic>
      <p:pic>
        <p:nvPicPr>
          <p:cNvPr id="15" name="图形 14">
            <a:extLst>
              <a:ext uri="{FF2B5EF4-FFF2-40B4-BE49-F238E27FC236}">
                <a16:creationId xmlns:a16="http://schemas.microsoft.com/office/drawing/2014/main" id="{E99D6E99-656F-4F41-94E5-B7618A34F7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10163" y="3070458"/>
            <a:ext cx="3651945" cy="886751"/>
          </a:xfrm>
          <a:prstGeom prst="rect">
            <a:avLst/>
          </a:prstGeom>
        </p:spPr>
      </p:pic>
      <p:pic>
        <p:nvPicPr>
          <p:cNvPr id="9" name="图形 8">
            <a:extLst>
              <a:ext uri="{FF2B5EF4-FFF2-40B4-BE49-F238E27FC236}">
                <a16:creationId xmlns:a16="http://schemas.microsoft.com/office/drawing/2014/main" id="{3E029EA3-45E7-463F-BB2C-D71CA18FE4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40055" y="-1279160"/>
            <a:ext cx="3651945" cy="886751"/>
          </a:xfrm>
          <a:prstGeom prst="rect">
            <a:avLst/>
          </a:prstGeom>
        </p:spPr>
      </p:pic>
      <p:sp>
        <p:nvSpPr>
          <p:cNvPr id="16" name="矩形 15">
            <a:extLst>
              <a:ext uri="{FF2B5EF4-FFF2-40B4-BE49-F238E27FC236}">
                <a16:creationId xmlns:a16="http://schemas.microsoft.com/office/drawing/2014/main" id="{91845A7F-3E77-4F6F-AD59-9489ACBDC822}"/>
              </a:ext>
            </a:extLst>
          </p:cNvPr>
          <p:cNvSpPr/>
          <p:nvPr/>
        </p:nvSpPr>
        <p:spPr>
          <a:xfrm>
            <a:off x="9057340" y="3908304"/>
            <a:ext cx="800219" cy="276999"/>
          </a:xfrm>
          <a:prstGeom prst="rect">
            <a:avLst/>
          </a:prstGeom>
        </p:spPr>
        <p:txBody>
          <a:bodyPr wrap="none">
            <a:spAutoFit/>
          </a:bodyPr>
          <a:lstStyle/>
          <a:p>
            <a:r>
              <a:rPr lang="zh-CN" altLang="en-US" sz="1200" b="1" dirty="0">
                <a:solidFill>
                  <a:schemeClr val="bg1"/>
                </a:solidFill>
                <a:latin typeface="Microsoft JhengHei" panose="020B0604030504040204" pitchFamily="34" charset="-120"/>
                <a:ea typeface="Microsoft JhengHei" panose="020B0604030504040204" pitchFamily="34" charset="-120"/>
              </a:rPr>
              <a:t>真实不虚</a:t>
            </a:r>
          </a:p>
        </p:txBody>
      </p:sp>
      <p:sp>
        <p:nvSpPr>
          <p:cNvPr id="17" name="等腰三角形 16">
            <a:extLst>
              <a:ext uri="{FF2B5EF4-FFF2-40B4-BE49-F238E27FC236}">
                <a16:creationId xmlns:a16="http://schemas.microsoft.com/office/drawing/2014/main" id="{2FAFEB7E-17E3-42F5-AE65-EF40EA850184}"/>
              </a:ext>
            </a:extLst>
          </p:cNvPr>
          <p:cNvSpPr/>
          <p:nvPr/>
        </p:nvSpPr>
        <p:spPr>
          <a:xfrm>
            <a:off x="8767653" y="3977553"/>
            <a:ext cx="160660" cy="1385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Tree>
    <p:extLst>
      <p:ext uri="{BB962C8B-B14F-4D97-AF65-F5344CB8AC3E}">
        <p14:creationId xmlns:p14="http://schemas.microsoft.com/office/powerpoint/2010/main" val="3445449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6858000"/>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形 3">
            <a:extLst>
              <a:ext uri="{FF2B5EF4-FFF2-40B4-BE49-F238E27FC236}">
                <a16:creationId xmlns:a16="http://schemas.microsoft.com/office/drawing/2014/main" id="{CA06917A-6E2D-4EAF-801C-7CE76DA400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39746" y="3507961"/>
            <a:ext cx="2519421" cy="406948"/>
          </a:xfrm>
          <a:prstGeom prst="rect">
            <a:avLst/>
          </a:prstGeom>
        </p:spPr>
      </p:pic>
      <p:pic>
        <p:nvPicPr>
          <p:cNvPr id="6" name="图形 5">
            <a:extLst>
              <a:ext uri="{FF2B5EF4-FFF2-40B4-BE49-F238E27FC236}">
                <a16:creationId xmlns:a16="http://schemas.microsoft.com/office/drawing/2014/main" id="{86DCC4D1-555B-466B-8A92-539B866FDF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39019" y="3112757"/>
            <a:ext cx="798943" cy="802152"/>
          </a:xfrm>
          <a:prstGeom prst="rect">
            <a:avLst/>
          </a:prstGeom>
        </p:spPr>
      </p:pic>
      <p:pic>
        <p:nvPicPr>
          <p:cNvPr id="8" name="图形 7">
            <a:extLst>
              <a:ext uri="{FF2B5EF4-FFF2-40B4-BE49-F238E27FC236}">
                <a16:creationId xmlns:a16="http://schemas.microsoft.com/office/drawing/2014/main" id="{FB0F9E68-DD96-4148-9398-566805B3EB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23026" y="3070458"/>
            <a:ext cx="3651945" cy="886751"/>
          </a:xfrm>
          <a:prstGeom prst="rect">
            <a:avLst/>
          </a:prstGeom>
        </p:spPr>
      </p:pic>
      <p:sp>
        <p:nvSpPr>
          <p:cNvPr id="10" name="矩形 9">
            <a:extLst>
              <a:ext uri="{FF2B5EF4-FFF2-40B4-BE49-F238E27FC236}">
                <a16:creationId xmlns:a16="http://schemas.microsoft.com/office/drawing/2014/main" id="{93A0F709-67F8-48B0-8380-58D3C2B6A91F}"/>
              </a:ext>
            </a:extLst>
          </p:cNvPr>
          <p:cNvSpPr/>
          <p:nvPr/>
        </p:nvSpPr>
        <p:spPr>
          <a:xfrm>
            <a:off x="5702929" y="3218715"/>
            <a:ext cx="708132" cy="578492"/>
          </a:xfrm>
          <a:prstGeom prst="rect">
            <a:avLst/>
          </a:prstGeom>
        </p:spPr>
        <p:txBody>
          <a:bodyPr wrap="square">
            <a:spAutoFit/>
          </a:bodyPr>
          <a:lstStyle/>
          <a:p>
            <a:pPr algn="ctr">
              <a:lnSpc>
                <a:spcPct val="150000"/>
              </a:lnSpc>
            </a:pPr>
            <a:r>
              <a:rPr lang="en-US" altLang="zh-CN" sz="2400" dirty="0">
                <a:solidFill>
                  <a:schemeClr val="bg1"/>
                </a:solidFill>
                <a:latin typeface="Microsoft JhengHei" panose="020B0604030504040204" pitchFamily="34" charset="-120"/>
                <a:ea typeface="Microsoft JhengHei" panose="020B0604030504040204" pitchFamily="34" charset="-120"/>
              </a:rPr>
              <a:t>×</a:t>
            </a:r>
            <a:endParaRPr lang="zh-CN" altLang="en-US" sz="2400" dirty="0">
              <a:solidFill>
                <a:schemeClr val="bg1"/>
              </a:solidFill>
              <a:latin typeface="Microsoft JhengHei" panose="020B0604030504040204" pitchFamily="34" charset="-120"/>
              <a:ea typeface="Microsoft JhengHei" panose="020B0604030504040204" pitchFamily="34" charset="-120"/>
            </a:endParaRPr>
          </a:p>
        </p:txBody>
      </p:sp>
      <p:pic>
        <p:nvPicPr>
          <p:cNvPr id="3" name="图形 2">
            <a:extLst>
              <a:ext uri="{FF2B5EF4-FFF2-40B4-BE49-F238E27FC236}">
                <a16:creationId xmlns:a16="http://schemas.microsoft.com/office/drawing/2014/main" id="{63EDD7FA-D1B6-4D84-B071-E1E3CA12F1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93149" y="3310153"/>
            <a:ext cx="1470311" cy="100706"/>
          </a:xfrm>
          <a:prstGeom prst="rect">
            <a:avLst/>
          </a:prstGeom>
        </p:spPr>
      </p:pic>
    </p:spTree>
    <p:extLst>
      <p:ext uri="{BB962C8B-B14F-4D97-AF65-F5344CB8AC3E}">
        <p14:creationId xmlns:p14="http://schemas.microsoft.com/office/powerpoint/2010/main" val="2039305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6858000"/>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DD95052F-76DF-4BB2-AC4C-A4F25B7A1EB5}"/>
              </a:ext>
            </a:extLst>
          </p:cNvPr>
          <p:cNvSpPr txBox="1"/>
          <p:nvPr/>
        </p:nvSpPr>
        <p:spPr>
          <a:xfrm>
            <a:off x="2073202" y="1894752"/>
            <a:ext cx="8045597" cy="1132490"/>
          </a:xfrm>
          <a:prstGeom prst="rect">
            <a:avLst/>
          </a:prstGeom>
          <a:noFill/>
        </p:spPr>
        <p:txBody>
          <a:bodyPr wrap="square" rtlCol="0">
            <a:spAutoFit/>
          </a:bodyPr>
          <a:lstStyle/>
          <a:p>
            <a:pPr algn="ctr">
              <a:lnSpc>
                <a:spcPct val="150000"/>
              </a:lnSpc>
            </a:pPr>
            <a:r>
              <a:rPr lang="zh-CN" altLang="en-US" sz="2400" dirty="0">
                <a:solidFill>
                  <a:schemeClr val="bg1"/>
                </a:solidFill>
                <a:latin typeface="Microsoft JhengHei" panose="020B0604030504040204" pitchFamily="34" charset="-120"/>
                <a:ea typeface="Microsoft JhengHei" panose="020B0604030504040204" pitchFamily="34" charset="-120"/>
              </a:rPr>
              <a:t>当你走进新闻专业的课堂，当你为试图成为记者而努力的时候，你首先要学会询问的一个基本问题就是：</a:t>
            </a:r>
            <a:endParaRPr lang="en-US" altLang="zh-CN" sz="2400" dirty="0">
              <a:solidFill>
                <a:schemeClr val="bg1"/>
              </a:solidFill>
              <a:latin typeface="Microsoft JhengHei" panose="020B0604030504040204" pitchFamily="34" charset="-120"/>
              <a:ea typeface="Microsoft JhengHei" panose="020B0604030504040204" pitchFamily="34" charset="-120"/>
            </a:endParaRPr>
          </a:p>
        </p:txBody>
      </p:sp>
      <p:sp>
        <p:nvSpPr>
          <p:cNvPr id="6" name="文本框 5">
            <a:extLst>
              <a:ext uri="{FF2B5EF4-FFF2-40B4-BE49-F238E27FC236}">
                <a16:creationId xmlns:a16="http://schemas.microsoft.com/office/drawing/2014/main" id="{04ADDCB0-8C10-4ACD-9FC1-ACC2906A81A2}"/>
              </a:ext>
            </a:extLst>
          </p:cNvPr>
          <p:cNvSpPr txBox="1"/>
          <p:nvPr/>
        </p:nvSpPr>
        <p:spPr>
          <a:xfrm>
            <a:off x="1036694" y="3616965"/>
            <a:ext cx="10118612" cy="830997"/>
          </a:xfrm>
          <a:prstGeom prst="rect">
            <a:avLst/>
          </a:prstGeom>
          <a:noFill/>
        </p:spPr>
        <p:txBody>
          <a:bodyPr wrap="square" rtlCol="0">
            <a:spAutoFit/>
          </a:bodyPr>
          <a:lstStyle/>
          <a:p>
            <a:pPr algn="ctr"/>
            <a:r>
              <a:rPr lang="zh-CN" altLang="en-US" sz="4800" b="1" dirty="0">
                <a:solidFill>
                  <a:schemeClr val="bg1"/>
                </a:solidFill>
                <a:latin typeface="Microsoft JhengHei" panose="020B0604030504040204" pitchFamily="34" charset="-120"/>
                <a:ea typeface="Microsoft JhengHei" panose="020B0604030504040204" pitchFamily="34" charset="-120"/>
              </a:rPr>
              <a:t>新闻在哪里？</a:t>
            </a:r>
            <a:endParaRPr lang="en-US" altLang="zh-CN" sz="4800" b="1" dirty="0">
              <a:solidFill>
                <a:schemeClr val="bg1"/>
              </a:solidFill>
              <a:latin typeface="Microsoft JhengHei" panose="020B0604030504040204" pitchFamily="34" charset="-120"/>
              <a:ea typeface="Microsoft JhengHei" panose="020B0604030504040204" pitchFamily="34" charset="-120"/>
            </a:endParaRPr>
          </a:p>
        </p:txBody>
      </p:sp>
      <p:sp>
        <p:nvSpPr>
          <p:cNvPr id="8" name="直角三角形 7">
            <a:extLst>
              <a:ext uri="{FF2B5EF4-FFF2-40B4-BE49-F238E27FC236}">
                <a16:creationId xmlns:a16="http://schemas.microsoft.com/office/drawing/2014/main" id="{7178A5E5-A6FE-495E-8704-A0E741A0CEBC}"/>
              </a:ext>
            </a:extLst>
          </p:cNvPr>
          <p:cNvSpPr/>
          <p:nvPr/>
        </p:nvSpPr>
        <p:spPr>
          <a:xfrm flipH="1">
            <a:off x="13135181" y="7944757"/>
            <a:ext cx="416994" cy="430475"/>
          </a:xfrm>
          <a:prstGeom prst="rtTriangle">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3602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id="{3F95AE39-5BE4-4D34-9FB6-F688F937BC4B}"/>
              </a:ext>
            </a:extLst>
          </p:cNvPr>
          <p:cNvSpPr/>
          <p:nvPr/>
        </p:nvSpPr>
        <p:spPr>
          <a:xfrm flipH="1">
            <a:off x="0" y="1447880"/>
            <a:ext cx="12192001" cy="5430301"/>
          </a:xfrm>
          <a:prstGeom prst="rtTriangle">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DD95052F-76DF-4BB2-AC4C-A4F25B7A1EB5}"/>
              </a:ext>
            </a:extLst>
          </p:cNvPr>
          <p:cNvSpPr txBox="1"/>
          <p:nvPr/>
        </p:nvSpPr>
        <p:spPr>
          <a:xfrm>
            <a:off x="424696" y="1788998"/>
            <a:ext cx="8045597" cy="578492"/>
          </a:xfrm>
          <a:prstGeom prst="rect">
            <a:avLst/>
          </a:prstGeom>
          <a:noFill/>
        </p:spPr>
        <p:txBody>
          <a:bodyPr wrap="square" rtlCol="0">
            <a:spAutoFit/>
          </a:bodyPr>
          <a:lstStyle/>
          <a:p>
            <a:pPr>
              <a:lnSpc>
                <a:spcPct val="150000"/>
              </a:lnSpc>
            </a:pPr>
            <a:r>
              <a:rPr lang="zh-CN" altLang="en-US" sz="2400" dirty="0">
                <a:latin typeface="Microsoft JhengHei" panose="020B0604030504040204" pitchFamily="34" charset="-120"/>
                <a:ea typeface="Microsoft JhengHei" panose="020B0604030504040204" pitchFamily="34" charset="-120"/>
              </a:rPr>
              <a:t>新闻学科核心理论不断要从新的视角解决的老问题：</a:t>
            </a:r>
          </a:p>
        </p:txBody>
      </p:sp>
      <p:sp>
        <p:nvSpPr>
          <p:cNvPr id="6" name="文本框 5">
            <a:extLst>
              <a:ext uri="{FF2B5EF4-FFF2-40B4-BE49-F238E27FC236}">
                <a16:creationId xmlns:a16="http://schemas.microsoft.com/office/drawing/2014/main" id="{04ADDCB0-8C10-4ACD-9FC1-ACC2906A81A2}"/>
              </a:ext>
            </a:extLst>
          </p:cNvPr>
          <p:cNvSpPr txBox="1"/>
          <p:nvPr/>
        </p:nvSpPr>
        <p:spPr>
          <a:xfrm>
            <a:off x="6226818" y="405546"/>
            <a:ext cx="5560978" cy="646331"/>
          </a:xfrm>
          <a:prstGeom prst="rect">
            <a:avLst/>
          </a:prstGeom>
          <a:noFill/>
        </p:spPr>
        <p:txBody>
          <a:bodyPr wrap="square" rtlCol="0">
            <a:spAutoFit/>
          </a:bodyPr>
          <a:lstStyle/>
          <a:p>
            <a:pPr algn="r"/>
            <a:r>
              <a:rPr lang="zh-CN" altLang="en-US" sz="3600" b="1" dirty="0">
                <a:solidFill>
                  <a:schemeClr val="bg1"/>
                </a:solidFill>
                <a:latin typeface="Microsoft JhengHei" panose="020B0604030504040204" pitchFamily="34" charset="-120"/>
                <a:ea typeface="Microsoft JhengHei" panose="020B0604030504040204" pitchFamily="34" charset="-120"/>
              </a:rPr>
              <a:t>课程的出发点和归宿</a:t>
            </a:r>
          </a:p>
        </p:txBody>
      </p:sp>
      <p:sp>
        <p:nvSpPr>
          <p:cNvPr id="8" name="文本框 7">
            <a:extLst>
              <a:ext uri="{FF2B5EF4-FFF2-40B4-BE49-F238E27FC236}">
                <a16:creationId xmlns:a16="http://schemas.microsoft.com/office/drawing/2014/main" id="{FFD105B5-3764-4BCF-89A9-AC0C4D0FBDA8}"/>
              </a:ext>
            </a:extLst>
          </p:cNvPr>
          <p:cNvSpPr txBox="1"/>
          <p:nvPr/>
        </p:nvSpPr>
        <p:spPr>
          <a:xfrm>
            <a:off x="424696" y="2496770"/>
            <a:ext cx="8045597" cy="2240485"/>
          </a:xfrm>
          <a:prstGeom prst="rect">
            <a:avLst/>
          </a:prstGeom>
          <a:noFill/>
        </p:spPr>
        <p:txBody>
          <a:bodyPr wrap="square" rtlCol="0">
            <a:spAutoFit/>
          </a:bodyPr>
          <a:lstStyle/>
          <a:p>
            <a:pPr>
              <a:lnSpc>
                <a:spcPct val="150000"/>
              </a:lnSpc>
            </a:pPr>
            <a:r>
              <a:rPr lang="zh-CN" altLang="en-US" sz="2400" b="1" dirty="0">
                <a:solidFill>
                  <a:srgbClr val="17489C"/>
                </a:solidFill>
                <a:latin typeface="Microsoft JhengHei" panose="020B0604030504040204" pitchFamily="34" charset="-120"/>
                <a:ea typeface="Microsoft JhengHei" panose="020B0604030504040204" pitchFamily="34" charset="-120"/>
              </a:rPr>
              <a:t>发生了什么事件</a:t>
            </a:r>
            <a:r>
              <a:rPr lang="en-US" altLang="zh-CN" sz="2400" b="1" dirty="0">
                <a:solidFill>
                  <a:srgbClr val="17489C"/>
                </a:solidFill>
                <a:latin typeface="Microsoft JhengHei" panose="020B0604030504040204" pitchFamily="34" charset="-120"/>
                <a:ea typeface="Microsoft JhengHei" panose="020B0604030504040204" pitchFamily="34" charset="-120"/>
              </a:rPr>
              <a:t>?</a:t>
            </a:r>
          </a:p>
          <a:p>
            <a:pPr>
              <a:lnSpc>
                <a:spcPct val="150000"/>
              </a:lnSpc>
            </a:pPr>
            <a:r>
              <a:rPr lang="zh-CN" altLang="en-US" sz="2400" b="1" dirty="0">
                <a:solidFill>
                  <a:srgbClr val="17489C"/>
                </a:solidFill>
                <a:latin typeface="Microsoft JhengHei" panose="020B0604030504040204" pitchFamily="34" charset="-120"/>
                <a:ea typeface="Microsoft JhengHei" panose="020B0604030504040204" pitchFamily="34" charset="-120"/>
              </a:rPr>
              <a:t>谁对这件事负责</a:t>
            </a:r>
            <a:r>
              <a:rPr lang="en-US" altLang="zh-CN" sz="2400" b="1" dirty="0">
                <a:solidFill>
                  <a:srgbClr val="17489C"/>
                </a:solidFill>
                <a:latin typeface="Microsoft JhengHei" panose="020B0604030504040204" pitchFamily="34" charset="-120"/>
                <a:ea typeface="Microsoft JhengHei" panose="020B0604030504040204" pitchFamily="34" charset="-120"/>
              </a:rPr>
              <a:t>? </a:t>
            </a:r>
          </a:p>
          <a:p>
            <a:pPr>
              <a:lnSpc>
                <a:spcPct val="150000"/>
              </a:lnSpc>
            </a:pPr>
            <a:r>
              <a:rPr lang="zh-CN" altLang="en-US" sz="2400" b="1" dirty="0">
                <a:solidFill>
                  <a:srgbClr val="17489C"/>
                </a:solidFill>
                <a:latin typeface="Microsoft JhengHei" panose="020B0604030504040204" pitchFamily="34" charset="-120"/>
                <a:ea typeface="Microsoft JhengHei" panose="020B0604030504040204" pitchFamily="34" charset="-120"/>
              </a:rPr>
              <a:t>他为什么做这件事</a:t>
            </a:r>
            <a:r>
              <a:rPr lang="en-US" altLang="zh-CN" sz="2400" b="1" dirty="0">
                <a:solidFill>
                  <a:srgbClr val="17489C"/>
                </a:solidFill>
                <a:latin typeface="Microsoft JhengHei" panose="020B0604030504040204" pitchFamily="34" charset="-120"/>
                <a:ea typeface="Microsoft JhengHei" panose="020B0604030504040204" pitchFamily="34" charset="-120"/>
              </a:rPr>
              <a:t>?</a:t>
            </a:r>
          </a:p>
          <a:p>
            <a:pPr>
              <a:lnSpc>
                <a:spcPct val="150000"/>
              </a:lnSpc>
            </a:pPr>
            <a:r>
              <a:rPr lang="zh-CN" altLang="en-US" sz="2400" b="1" dirty="0">
                <a:solidFill>
                  <a:srgbClr val="17489C"/>
                </a:solidFill>
                <a:latin typeface="Microsoft JhengHei" panose="020B0604030504040204" pitchFamily="34" charset="-120"/>
                <a:ea typeface="Microsoft JhengHei" panose="020B0604030504040204" pitchFamily="34" charset="-120"/>
              </a:rPr>
              <a:t>是什么原因促使他做这件事</a:t>
            </a:r>
            <a:r>
              <a:rPr lang="en-US" altLang="zh-CN" sz="2400" b="1" dirty="0">
                <a:solidFill>
                  <a:srgbClr val="17489C"/>
                </a:solidFill>
                <a:latin typeface="Microsoft JhengHei" panose="020B0604030504040204" pitchFamily="34" charset="-120"/>
                <a:ea typeface="Microsoft JhengHei" panose="020B0604030504040204" pitchFamily="34" charset="-120"/>
              </a:rPr>
              <a:t>?</a:t>
            </a:r>
          </a:p>
        </p:txBody>
      </p:sp>
      <p:sp>
        <p:nvSpPr>
          <p:cNvPr id="10" name="文本框 9">
            <a:extLst>
              <a:ext uri="{FF2B5EF4-FFF2-40B4-BE49-F238E27FC236}">
                <a16:creationId xmlns:a16="http://schemas.microsoft.com/office/drawing/2014/main" id="{6D3F5044-ADF2-496D-A8A3-F9097C31977D}"/>
              </a:ext>
            </a:extLst>
          </p:cNvPr>
          <p:cNvSpPr txBox="1"/>
          <p:nvPr/>
        </p:nvSpPr>
        <p:spPr>
          <a:xfrm>
            <a:off x="4410734" y="4571603"/>
            <a:ext cx="7377062" cy="1686487"/>
          </a:xfrm>
          <a:prstGeom prst="rect">
            <a:avLst/>
          </a:prstGeom>
          <a:noFill/>
        </p:spPr>
        <p:txBody>
          <a:bodyPr wrap="square" rtlCol="0">
            <a:spAutoFit/>
          </a:bodyPr>
          <a:lstStyle/>
          <a:p>
            <a:pPr algn="r">
              <a:lnSpc>
                <a:spcPct val="150000"/>
              </a:lnSpc>
            </a:pPr>
            <a:r>
              <a:rPr lang="zh-CN" altLang="en-US" sz="2400" b="1" dirty="0">
                <a:solidFill>
                  <a:schemeClr val="bg1"/>
                </a:solidFill>
                <a:latin typeface="Microsoft JhengHei" panose="020B0604030504040204" pitchFamily="34" charset="-120"/>
                <a:ea typeface="Microsoft JhengHei" panose="020B0604030504040204" pitchFamily="34" charset="-120"/>
              </a:rPr>
              <a:t>去追寻和回答这些问题，</a:t>
            </a:r>
            <a:endParaRPr lang="en-US" altLang="zh-CN" sz="2400" b="1" dirty="0">
              <a:solidFill>
                <a:schemeClr val="bg1"/>
              </a:solidFill>
              <a:latin typeface="Microsoft JhengHei" panose="020B0604030504040204" pitchFamily="34" charset="-120"/>
              <a:ea typeface="Microsoft JhengHei" panose="020B0604030504040204" pitchFamily="34" charset="-120"/>
            </a:endParaRPr>
          </a:p>
          <a:p>
            <a:pPr algn="r">
              <a:lnSpc>
                <a:spcPct val="150000"/>
              </a:lnSpc>
            </a:pPr>
            <a:r>
              <a:rPr lang="zh-CN" altLang="en-US" sz="2400" b="1" dirty="0">
                <a:solidFill>
                  <a:schemeClr val="bg1"/>
                </a:solidFill>
                <a:latin typeface="Microsoft JhengHei" panose="020B0604030504040204" pitchFamily="34" charset="-120"/>
                <a:ea typeface="Microsoft JhengHei" panose="020B0604030504040204" pitchFamily="34" charset="-120"/>
              </a:rPr>
              <a:t>是新闻人的工作出发点和归宿，</a:t>
            </a:r>
            <a:endParaRPr lang="en-US" altLang="zh-CN" sz="2400" b="1" dirty="0">
              <a:solidFill>
                <a:schemeClr val="bg1"/>
              </a:solidFill>
              <a:latin typeface="Microsoft JhengHei" panose="020B0604030504040204" pitchFamily="34" charset="-120"/>
              <a:ea typeface="Microsoft JhengHei" panose="020B0604030504040204" pitchFamily="34" charset="-120"/>
            </a:endParaRPr>
          </a:p>
          <a:p>
            <a:pPr algn="r">
              <a:lnSpc>
                <a:spcPct val="150000"/>
              </a:lnSpc>
            </a:pPr>
            <a:r>
              <a:rPr lang="zh-CN" altLang="en-US" sz="2400" b="1" dirty="0">
                <a:solidFill>
                  <a:schemeClr val="bg1"/>
                </a:solidFill>
                <a:latin typeface="Microsoft JhengHei" panose="020B0604030504040204" pitchFamily="34" charset="-120"/>
                <a:ea typeface="Microsoft JhengHei" panose="020B0604030504040204" pitchFamily="34" charset="-120"/>
              </a:rPr>
              <a:t>也就成为</a:t>
            </a:r>
            <a:r>
              <a:rPr lang="en-US" altLang="zh-CN" sz="2400" b="1" dirty="0">
                <a:solidFill>
                  <a:schemeClr val="bg1"/>
                </a:solidFill>
                <a:latin typeface="Microsoft JhengHei" panose="020B0604030504040204" pitchFamily="34" charset="-120"/>
                <a:ea typeface="Microsoft JhengHei" panose="020B0604030504040204" pitchFamily="34" charset="-120"/>
              </a:rPr>
              <a:t>《</a:t>
            </a:r>
            <a:r>
              <a:rPr lang="zh-CN" altLang="en-US" sz="2400" b="1" dirty="0">
                <a:solidFill>
                  <a:schemeClr val="bg1"/>
                </a:solidFill>
                <a:latin typeface="Microsoft JhengHei" panose="020B0604030504040204" pitchFamily="34" charset="-120"/>
                <a:ea typeface="Microsoft JhengHei" panose="020B0604030504040204" pitchFamily="34" charset="-120"/>
              </a:rPr>
              <a:t>新闻采访与写作</a:t>
            </a:r>
            <a:r>
              <a:rPr lang="en-US" altLang="zh-CN" sz="2400" b="1" dirty="0">
                <a:solidFill>
                  <a:schemeClr val="bg1"/>
                </a:solidFill>
                <a:latin typeface="Microsoft JhengHei" panose="020B0604030504040204" pitchFamily="34" charset="-120"/>
                <a:ea typeface="Microsoft JhengHei" panose="020B0604030504040204" pitchFamily="34" charset="-120"/>
              </a:rPr>
              <a:t>》</a:t>
            </a:r>
            <a:r>
              <a:rPr lang="zh-CN" altLang="en-US" sz="2400" b="1" dirty="0">
                <a:solidFill>
                  <a:schemeClr val="bg1"/>
                </a:solidFill>
                <a:latin typeface="Microsoft JhengHei" panose="020B0604030504040204" pitchFamily="34" charset="-120"/>
                <a:ea typeface="Microsoft JhengHei" panose="020B0604030504040204" pitchFamily="34" charset="-120"/>
              </a:rPr>
              <a:t>这门课的出发点和归宿。</a:t>
            </a:r>
          </a:p>
        </p:txBody>
      </p:sp>
      <p:pic>
        <p:nvPicPr>
          <p:cNvPr id="12" name="图片 3">
            <a:extLst>
              <a:ext uri="{FF2B5EF4-FFF2-40B4-BE49-F238E27FC236}">
                <a16:creationId xmlns:a16="http://schemas.microsoft.com/office/drawing/2014/main" id="{E6E85F81-6D22-41D2-8124-8AE70F348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380" y="1447880"/>
            <a:ext cx="1227818" cy="76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46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4ADDCB0-8C10-4ACD-9FC1-ACC2906A81A2}"/>
              </a:ext>
            </a:extLst>
          </p:cNvPr>
          <p:cNvSpPr txBox="1"/>
          <p:nvPr/>
        </p:nvSpPr>
        <p:spPr>
          <a:xfrm>
            <a:off x="223611" y="405546"/>
            <a:ext cx="5560978" cy="646331"/>
          </a:xfrm>
          <a:prstGeom prst="rect">
            <a:avLst/>
          </a:prstGeom>
          <a:noFill/>
        </p:spPr>
        <p:txBody>
          <a:bodyPr wrap="square" rtlCol="0">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课程定位</a:t>
            </a:r>
          </a:p>
        </p:txBody>
      </p:sp>
      <p:sp>
        <p:nvSpPr>
          <p:cNvPr id="10" name="文本框 9">
            <a:extLst>
              <a:ext uri="{FF2B5EF4-FFF2-40B4-BE49-F238E27FC236}">
                <a16:creationId xmlns:a16="http://schemas.microsoft.com/office/drawing/2014/main" id="{6D3F5044-ADF2-496D-A8A3-F9097C31977D}"/>
              </a:ext>
            </a:extLst>
          </p:cNvPr>
          <p:cNvSpPr txBox="1"/>
          <p:nvPr/>
        </p:nvSpPr>
        <p:spPr>
          <a:xfrm>
            <a:off x="5471886" y="2299284"/>
            <a:ext cx="6315909" cy="3348481"/>
          </a:xfrm>
          <a:prstGeom prst="rect">
            <a:avLst/>
          </a:prstGeom>
          <a:noFill/>
        </p:spPr>
        <p:txBody>
          <a:bodyPr wrap="square" rtlCol="0">
            <a:spAutoFit/>
          </a:bodyPr>
          <a:lstStyle/>
          <a:p>
            <a:pPr>
              <a:lnSpc>
                <a:spcPct val="150000"/>
              </a:lnSpc>
            </a:pPr>
            <a:r>
              <a:rPr lang="zh-CN" altLang="en-US" sz="2400" b="1" dirty="0">
                <a:latin typeface="Microsoft JhengHei" panose="020B0604030504040204" pitchFamily="34" charset="-120"/>
                <a:ea typeface="Microsoft JhengHei" panose="020B0604030504040204" pitchFamily="34" charset="-120"/>
              </a:rPr>
              <a:t>记者为了回答“新闻在哪里？”这个问题，就要进行调查思考和采访写作，这样的调查思考和采访写作是一种高超的智力活动过程，也是艰辛的体力劳动过程。</a:t>
            </a:r>
            <a:endParaRPr lang="en-US" altLang="zh-CN" sz="2400" b="1" dirty="0">
              <a:latin typeface="Microsoft JhengHei" panose="020B0604030504040204" pitchFamily="34" charset="-120"/>
              <a:ea typeface="Microsoft JhengHei" panose="020B0604030504040204" pitchFamily="34" charset="-120"/>
            </a:endParaRPr>
          </a:p>
          <a:p>
            <a:pPr>
              <a:lnSpc>
                <a:spcPct val="150000"/>
              </a:lnSpc>
            </a:pPr>
            <a:endParaRPr lang="en-US" altLang="zh-CN" sz="2400" b="1" dirty="0">
              <a:latin typeface="Microsoft JhengHei" panose="020B0604030504040204" pitchFamily="34" charset="-120"/>
              <a:ea typeface="Microsoft JhengHei" panose="020B0604030504040204" pitchFamily="34" charset="-120"/>
            </a:endParaRPr>
          </a:p>
          <a:p>
            <a:pPr>
              <a:lnSpc>
                <a:spcPct val="150000"/>
              </a:lnSpc>
            </a:pPr>
            <a:r>
              <a:rPr lang="zh-CN" altLang="en-US" sz="2400" b="1" dirty="0">
                <a:latin typeface="Microsoft JhengHei" panose="020B0604030504040204" pitchFamily="34" charset="-120"/>
                <a:ea typeface="Microsoft JhengHei" panose="020B0604030504040204" pitchFamily="34" charset="-120"/>
              </a:rPr>
              <a:t>这个过程构成了</a:t>
            </a:r>
            <a:r>
              <a:rPr lang="en-US" altLang="zh-CN" sz="2400" b="1" dirty="0">
                <a:latin typeface="Microsoft JhengHei" panose="020B0604030504040204" pitchFamily="34" charset="-120"/>
                <a:ea typeface="Microsoft JhengHei" panose="020B0604030504040204" pitchFamily="34" charset="-120"/>
              </a:rPr>
              <a:t>《</a:t>
            </a:r>
            <a:r>
              <a:rPr lang="zh-CN" altLang="en-US" sz="2400" b="1" dirty="0">
                <a:latin typeface="Microsoft JhengHei" panose="020B0604030504040204" pitchFamily="34" charset="-120"/>
                <a:ea typeface="Microsoft JhengHei" panose="020B0604030504040204" pitchFamily="34" charset="-120"/>
              </a:rPr>
              <a:t>新闻采访与写作</a:t>
            </a:r>
            <a:r>
              <a:rPr lang="en-US" altLang="zh-CN" sz="2400" b="1" dirty="0">
                <a:latin typeface="Microsoft JhengHei" panose="020B0604030504040204" pitchFamily="34" charset="-120"/>
                <a:ea typeface="Microsoft JhengHei" panose="020B0604030504040204" pitchFamily="34" charset="-120"/>
              </a:rPr>
              <a:t>》</a:t>
            </a:r>
            <a:r>
              <a:rPr lang="zh-CN" altLang="en-US" sz="2400" b="1" dirty="0">
                <a:latin typeface="Microsoft JhengHei" panose="020B0604030504040204" pitchFamily="34" charset="-120"/>
                <a:ea typeface="Microsoft JhengHei" panose="020B0604030504040204" pitchFamily="34" charset="-120"/>
              </a:rPr>
              <a:t>课的定位。</a:t>
            </a:r>
          </a:p>
        </p:txBody>
      </p:sp>
      <p:pic>
        <p:nvPicPr>
          <p:cNvPr id="11" name="图片 3">
            <a:extLst>
              <a:ext uri="{FF2B5EF4-FFF2-40B4-BE49-F238E27FC236}">
                <a16:creationId xmlns:a16="http://schemas.microsoft.com/office/drawing/2014/main" id="{FCD2FC2E-0BE2-4860-AFE5-CEAC4A02B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11" y="2576284"/>
            <a:ext cx="4829690" cy="3004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形 12">
            <a:extLst>
              <a:ext uri="{FF2B5EF4-FFF2-40B4-BE49-F238E27FC236}">
                <a16:creationId xmlns:a16="http://schemas.microsoft.com/office/drawing/2014/main" id="{5A3EE060-1FAE-4BA3-9335-DB493604D6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96982" y="440372"/>
            <a:ext cx="2646958" cy="642724"/>
          </a:xfrm>
          <a:prstGeom prst="rect">
            <a:avLst/>
          </a:prstGeom>
        </p:spPr>
      </p:pic>
      <p:sp>
        <p:nvSpPr>
          <p:cNvPr id="8" name="矩形 7">
            <a:extLst>
              <a:ext uri="{FF2B5EF4-FFF2-40B4-BE49-F238E27FC236}">
                <a16:creationId xmlns:a16="http://schemas.microsoft.com/office/drawing/2014/main" id="{E0846A4F-8C5A-489F-83A8-B24B5F66D8C1}"/>
              </a:ext>
            </a:extLst>
          </p:cNvPr>
          <p:cNvSpPr/>
          <p:nvPr/>
        </p:nvSpPr>
        <p:spPr>
          <a:xfrm>
            <a:off x="-4638523" y="1715624"/>
            <a:ext cx="3797225"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9D54400-2D4D-4520-9363-A1B15C5A1939}"/>
              </a:ext>
            </a:extLst>
          </p:cNvPr>
          <p:cNvSpPr/>
          <p:nvPr/>
        </p:nvSpPr>
        <p:spPr>
          <a:xfrm>
            <a:off x="-4638523" y="3320922"/>
            <a:ext cx="3797225"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13D4DD61-B6E3-4170-A71D-A5D5A343BD03}"/>
              </a:ext>
            </a:extLst>
          </p:cNvPr>
          <p:cNvSpPr/>
          <p:nvPr/>
        </p:nvSpPr>
        <p:spPr>
          <a:xfrm>
            <a:off x="-4638523" y="4926220"/>
            <a:ext cx="3797225"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4627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4ADDCB0-8C10-4ACD-9FC1-ACC2906A81A2}"/>
              </a:ext>
            </a:extLst>
          </p:cNvPr>
          <p:cNvSpPr txBox="1"/>
          <p:nvPr/>
        </p:nvSpPr>
        <p:spPr>
          <a:xfrm>
            <a:off x="6096000" y="405546"/>
            <a:ext cx="5560978" cy="646331"/>
          </a:xfrm>
          <a:prstGeom prst="rect">
            <a:avLst/>
          </a:prstGeom>
          <a:noFill/>
        </p:spPr>
        <p:txBody>
          <a:bodyPr wrap="square" rtlCol="0">
            <a:spAutoFit/>
          </a:bodyPr>
          <a:lstStyle/>
          <a:p>
            <a:pPr algn="r"/>
            <a:r>
              <a:rPr lang="zh-CN" altLang="en-US" sz="3600" b="1" dirty="0">
                <a:solidFill>
                  <a:schemeClr val="bg1"/>
                </a:solidFill>
                <a:latin typeface="Microsoft JhengHei" panose="020B0604030504040204" pitchFamily="34" charset="-120"/>
                <a:ea typeface="Microsoft JhengHei" panose="020B0604030504040204" pitchFamily="34" charset="-120"/>
              </a:rPr>
              <a:t>课程内容</a:t>
            </a:r>
          </a:p>
        </p:txBody>
      </p:sp>
      <p:sp>
        <p:nvSpPr>
          <p:cNvPr id="14" name="矩形 13">
            <a:extLst>
              <a:ext uri="{FF2B5EF4-FFF2-40B4-BE49-F238E27FC236}">
                <a16:creationId xmlns:a16="http://schemas.microsoft.com/office/drawing/2014/main" id="{7B92133E-99AB-43A0-A023-0906BE26219B}"/>
              </a:ext>
            </a:extLst>
          </p:cNvPr>
          <p:cNvSpPr/>
          <p:nvPr/>
        </p:nvSpPr>
        <p:spPr>
          <a:xfrm>
            <a:off x="533552" y="1715624"/>
            <a:ext cx="3797225"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1624F09F-A5DC-44B8-8080-74915FCEB6D0}"/>
              </a:ext>
            </a:extLst>
          </p:cNvPr>
          <p:cNvSpPr/>
          <p:nvPr/>
        </p:nvSpPr>
        <p:spPr>
          <a:xfrm>
            <a:off x="533552" y="3320922"/>
            <a:ext cx="3797225"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68892AF7-A786-4646-8C66-6054D14D2786}"/>
              </a:ext>
            </a:extLst>
          </p:cNvPr>
          <p:cNvSpPr/>
          <p:nvPr/>
        </p:nvSpPr>
        <p:spPr>
          <a:xfrm>
            <a:off x="533552" y="4926220"/>
            <a:ext cx="3797225"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0FDDB7D-F8BC-4FD3-9B96-E6600FD78B45}"/>
              </a:ext>
            </a:extLst>
          </p:cNvPr>
          <p:cNvSpPr txBox="1"/>
          <p:nvPr/>
        </p:nvSpPr>
        <p:spPr>
          <a:xfrm>
            <a:off x="1156241" y="2105688"/>
            <a:ext cx="2551847" cy="523220"/>
          </a:xfrm>
          <a:prstGeom prst="rect">
            <a:avLst/>
          </a:prstGeom>
          <a:noFill/>
        </p:spPr>
        <p:txBody>
          <a:bodyPr wrap="square" rtlCol="0">
            <a:spAutoFit/>
          </a:bodyPr>
          <a:lstStyle/>
          <a:p>
            <a:pPr algn="ctr"/>
            <a:r>
              <a:rPr lang="zh-CN" altLang="en-US" sz="2800" b="1" dirty="0">
                <a:solidFill>
                  <a:schemeClr val="bg1"/>
                </a:solidFill>
                <a:latin typeface="Microsoft JhengHei" panose="020B0604030504040204" pitchFamily="34" charset="-120"/>
                <a:ea typeface="Microsoft JhengHei" panose="020B0604030504040204" pitchFamily="34" charset="-120"/>
              </a:rPr>
              <a:t>新闻采写理论</a:t>
            </a:r>
          </a:p>
        </p:txBody>
      </p:sp>
      <p:sp>
        <p:nvSpPr>
          <p:cNvPr id="9" name="文本框 8">
            <a:extLst>
              <a:ext uri="{FF2B5EF4-FFF2-40B4-BE49-F238E27FC236}">
                <a16:creationId xmlns:a16="http://schemas.microsoft.com/office/drawing/2014/main" id="{F08CA784-0400-432E-BED7-778B10BFA70F}"/>
              </a:ext>
            </a:extLst>
          </p:cNvPr>
          <p:cNvSpPr txBox="1"/>
          <p:nvPr/>
        </p:nvSpPr>
        <p:spPr>
          <a:xfrm>
            <a:off x="1156241" y="3710986"/>
            <a:ext cx="2551847" cy="523220"/>
          </a:xfrm>
          <a:prstGeom prst="rect">
            <a:avLst/>
          </a:prstGeom>
          <a:noFill/>
        </p:spPr>
        <p:txBody>
          <a:bodyPr wrap="square" rtlCol="0">
            <a:spAutoFit/>
          </a:bodyPr>
          <a:lstStyle/>
          <a:p>
            <a:pPr algn="ctr"/>
            <a:r>
              <a:rPr lang="zh-CN" altLang="en-US" sz="2800" b="1" dirty="0">
                <a:solidFill>
                  <a:schemeClr val="bg1"/>
                </a:solidFill>
                <a:latin typeface="Microsoft JhengHei" panose="020B0604030504040204" pitchFamily="34" charset="-120"/>
                <a:ea typeface="Microsoft JhengHei" panose="020B0604030504040204" pitchFamily="34" charset="-120"/>
              </a:rPr>
              <a:t>新闻采写实践</a:t>
            </a:r>
          </a:p>
        </p:txBody>
      </p:sp>
      <p:sp>
        <p:nvSpPr>
          <p:cNvPr id="10" name="文本框 9">
            <a:extLst>
              <a:ext uri="{FF2B5EF4-FFF2-40B4-BE49-F238E27FC236}">
                <a16:creationId xmlns:a16="http://schemas.microsoft.com/office/drawing/2014/main" id="{89F2B471-7E26-4A76-B6FA-F3ADB6E7AA47}"/>
              </a:ext>
            </a:extLst>
          </p:cNvPr>
          <p:cNvSpPr txBox="1"/>
          <p:nvPr/>
        </p:nvSpPr>
        <p:spPr>
          <a:xfrm>
            <a:off x="872946" y="5316284"/>
            <a:ext cx="3118437" cy="523220"/>
          </a:xfrm>
          <a:prstGeom prst="rect">
            <a:avLst/>
          </a:prstGeom>
          <a:noFill/>
        </p:spPr>
        <p:txBody>
          <a:bodyPr wrap="square" rtlCol="0">
            <a:spAutoFit/>
          </a:bodyPr>
          <a:lstStyle/>
          <a:p>
            <a:pPr algn="ctr"/>
            <a:r>
              <a:rPr lang="zh-CN" altLang="en-US" sz="2800" b="1" dirty="0">
                <a:solidFill>
                  <a:schemeClr val="bg1"/>
                </a:solidFill>
                <a:latin typeface="Microsoft JhengHei" panose="020B0604030504040204" pitchFamily="34" charset="-120"/>
                <a:ea typeface="Microsoft JhengHei" panose="020B0604030504040204" pitchFamily="34" charset="-120"/>
              </a:rPr>
              <a:t>新闻采写成果展示</a:t>
            </a:r>
          </a:p>
        </p:txBody>
      </p:sp>
      <p:sp>
        <p:nvSpPr>
          <p:cNvPr id="2" name="矩形 1">
            <a:extLst>
              <a:ext uri="{FF2B5EF4-FFF2-40B4-BE49-F238E27FC236}">
                <a16:creationId xmlns:a16="http://schemas.microsoft.com/office/drawing/2014/main" id="{6F4E2DDF-44FF-4679-8618-04245A841F55}"/>
              </a:ext>
            </a:extLst>
          </p:cNvPr>
          <p:cNvSpPr/>
          <p:nvPr/>
        </p:nvSpPr>
        <p:spPr>
          <a:xfrm>
            <a:off x="4813224" y="1931089"/>
            <a:ext cx="6597141" cy="872418"/>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新闻专业主义、新闻深层本质和功能、新闻价值；新闻采写基本原则和要求等。</a:t>
            </a:r>
          </a:p>
        </p:txBody>
      </p:sp>
      <p:sp>
        <p:nvSpPr>
          <p:cNvPr id="12" name="矩形 11">
            <a:extLst>
              <a:ext uri="{FF2B5EF4-FFF2-40B4-BE49-F238E27FC236}">
                <a16:creationId xmlns:a16="http://schemas.microsoft.com/office/drawing/2014/main" id="{68DB3827-BCA7-4CD3-AD7E-B622ACCE7608}"/>
              </a:ext>
            </a:extLst>
          </p:cNvPr>
          <p:cNvSpPr/>
          <p:nvPr/>
        </p:nvSpPr>
        <p:spPr>
          <a:xfrm>
            <a:off x="4813224" y="3536387"/>
            <a:ext cx="6597141" cy="872418"/>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模拟人物采访、模拟新闻发布会、</a:t>
            </a:r>
            <a:endParaRPr lang="en-US" altLang="zh-CN" dirty="0">
              <a:latin typeface="Microsoft JhengHei" panose="020B0604030504040204" pitchFamily="34" charset="-120"/>
              <a:ea typeface="Microsoft JhengHei" panose="020B0604030504040204" pitchFamily="34" charset="-120"/>
            </a:endParaRPr>
          </a:p>
          <a:p>
            <a:pPr>
              <a:lnSpc>
                <a:spcPct val="150000"/>
              </a:lnSpc>
              <a:defRPr/>
            </a:pPr>
            <a:r>
              <a:rPr lang="zh-CN" altLang="en-US" dirty="0">
                <a:latin typeface="Microsoft JhengHei" panose="020B0604030504040204" pitchFamily="34" charset="-120"/>
                <a:ea typeface="Microsoft JhengHei" panose="020B0604030504040204" pitchFamily="34" charset="-120"/>
              </a:rPr>
              <a:t>采写完成深度报道作品等。</a:t>
            </a:r>
          </a:p>
        </p:txBody>
      </p:sp>
      <p:sp>
        <p:nvSpPr>
          <p:cNvPr id="13" name="矩形 12">
            <a:extLst>
              <a:ext uri="{FF2B5EF4-FFF2-40B4-BE49-F238E27FC236}">
                <a16:creationId xmlns:a16="http://schemas.microsoft.com/office/drawing/2014/main" id="{D5DEBFAA-B524-4AE5-93F2-A2F5F177758C}"/>
              </a:ext>
            </a:extLst>
          </p:cNvPr>
          <p:cNvSpPr/>
          <p:nvPr/>
        </p:nvSpPr>
        <p:spPr>
          <a:xfrm>
            <a:off x="4813224" y="5141685"/>
            <a:ext cx="6597141" cy="872418"/>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新闻线索作业课堂展示、导语写作展示、华尔街日报体作业展示、深度报道融媒体传播等。</a:t>
            </a:r>
          </a:p>
        </p:txBody>
      </p:sp>
      <p:pic>
        <p:nvPicPr>
          <p:cNvPr id="18" name="图片 3">
            <a:extLst>
              <a:ext uri="{FF2B5EF4-FFF2-40B4-BE49-F238E27FC236}">
                <a16:creationId xmlns:a16="http://schemas.microsoft.com/office/drawing/2014/main" id="{BA722E74-7C91-4CAA-84CE-110EBE6E5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673"/>
          <a:stretch>
            <a:fillRect/>
          </a:stretch>
        </p:blipFill>
        <p:spPr bwMode="auto">
          <a:xfrm>
            <a:off x="15624754" y="1854046"/>
            <a:ext cx="705478" cy="631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088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3">
            <a:extLst>
              <a:ext uri="{FF2B5EF4-FFF2-40B4-BE49-F238E27FC236}">
                <a16:creationId xmlns:a16="http://schemas.microsoft.com/office/drawing/2014/main" id="{3BF1C728-EFA3-4C12-B5B7-FF36F83DE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673"/>
          <a:stretch>
            <a:fillRect/>
          </a:stretch>
        </p:blipFill>
        <p:spPr bwMode="auto">
          <a:xfrm>
            <a:off x="8379456" y="1854046"/>
            <a:ext cx="3512126" cy="3146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4ADDCB0-8C10-4ACD-9FC1-ACC2906A81A2}"/>
              </a:ext>
            </a:extLst>
          </p:cNvPr>
          <p:cNvSpPr txBox="1"/>
          <p:nvPr/>
        </p:nvSpPr>
        <p:spPr>
          <a:xfrm>
            <a:off x="535022" y="405546"/>
            <a:ext cx="5560978" cy="646331"/>
          </a:xfrm>
          <a:prstGeom prst="rect">
            <a:avLst/>
          </a:prstGeom>
          <a:noFill/>
        </p:spPr>
        <p:txBody>
          <a:bodyPr wrap="square" rtlCol="0">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课程内容</a:t>
            </a:r>
          </a:p>
        </p:txBody>
      </p:sp>
      <p:pic>
        <p:nvPicPr>
          <p:cNvPr id="17" name="图形 16">
            <a:extLst>
              <a:ext uri="{FF2B5EF4-FFF2-40B4-BE49-F238E27FC236}">
                <a16:creationId xmlns:a16="http://schemas.microsoft.com/office/drawing/2014/main" id="{103F35D7-83D4-49DE-BB11-A0A78450B9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96982" y="440372"/>
            <a:ext cx="2646958" cy="642724"/>
          </a:xfrm>
          <a:prstGeom prst="rect">
            <a:avLst/>
          </a:prstGeom>
        </p:spPr>
      </p:pic>
      <p:sp>
        <p:nvSpPr>
          <p:cNvPr id="4" name="矩形 3">
            <a:extLst>
              <a:ext uri="{FF2B5EF4-FFF2-40B4-BE49-F238E27FC236}">
                <a16:creationId xmlns:a16="http://schemas.microsoft.com/office/drawing/2014/main" id="{46A94FB1-3A8A-49C5-B877-71F2E0542E1B}"/>
              </a:ext>
            </a:extLst>
          </p:cNvPr>
          <p:cNvSpPr/>
          <p:nvPr/>
        </p:nvSpPr>
        <p:spPr>
          <a:xfrm>
            <a:off x="535021" y="1819220"/>
            <a:ext cx="7576772" cy="2770887"/>
          </a:xfrm>
          <a:prstGeom prst="rect">
            <a:avLst/>
          </a:prstGeom>
        </p:spPr>
        <p:txBody>
          <a:bodyPr wrap="square">
            <a:spAutoFit/>
          </a:bodyPr>
          <a:lstStyle/>
          <a:p>
            <a:pPr>
              <a:lnSpc>
                <a:spcPct val="150000"/>
              </a:lnSpc>
              <a:defRPr/>
            </a:pPr>
            <a:r>
              <a:rPr lang="zh-CN" altLang="en-US" sz="2400" b="1" dirty="0">
                <a:latin typeface="Microsoft JhengHei" panose="020B0604030504040204" pitchFamily="34" charset="-120"/>
                <a:ea typeface="Microsoft JhengHei" panose="020B0604030504040204" pitchFamily="34" charset="-120"/>
              </a:rPr>
              <a:t>注重将教学转化为科研，</a:t>
            </a:r>
            <a:endParaRPr lang="en-US" altLang="zh-CN" sz="2400" b="1" dirty="0">
              <a:latin typeface="Microsoft JhengHei" panose="020B0604030504040204" pitchFamily="34" charset="-120"/>
              <a:ea typeface="Microsoft JhengHei" panose="020B0604030504040204" pitchFamily="34" charset="-120"/>
            </a:endParaRPr>
          </a:p>
          <a:p>
            <a:pPr>
              <a:lnSpc>
                <a:spcPct val="150000"/>
              </a:lnSpc>
              <a:defRPr/>
            </a:pPr>
            <a:r>
              <a:rPr lang="zh-CN" altLang="en-US" sz="2400" b="1" dirty="0">
                <a:latin typeface="Microsoft JhengHei" panose="020B0604030504040204" pitchFamily="34" charset="-120"/>
                <a:ea typeface="Microsoft JhengHei" panose="020B0604030504040204" pitchFamily="34" charset="-120"/>
              </a:rPr>
              <a:t>以科研指导和深化教学。</a:t>
            </a:r>
            <a:endParaRPr lang="en-US" altLang="zh-CN" sz="2400" b="1" dirty="0">
              <a:latin typeface="Microsoft JhengHei" panose="020B0604030504040204" pitchFamily="34" charset="-120"/>
              <a:ea typeface="Microsoft JhengHei" panose="020B0604030504040204" pitchFamily="34" charset="-120"/>
            </a:endParaRPr>
          </a:p>
          <a:p>
            <a:pPr>
              <a:lnSpc>
                <a:spcPct val="150000"/>
              </a:lnSpc>
              <a:defRPr/>
            </a:pPr>
            <a:endParaRPr lang="en-US" altLang="zh-CN" dirty="0">
              <a:latin typeface="Microsoft JhengHei" panose="020B0604030504040204" pitchFamily="34" charset="-120"/>
              <a:ea typeface="Microsoft JhengHei" panose="020B0604030504040204" pitchFamily="34" charset="-120"/>
            </a:endParaRPr>
          </a:p>
          <a:p>
            <a:pPr>
              <a:lnSpc>
                <a:spcPct val="150000"/>
              </a:lnSpc>
              <a:defRPr/>
            </a:pPr>
            <a:r>
              <a:rPr lang="zh-CN" altLang="en-US" dirty="0">
                <a:latin typeface="Microsoft JhengHei" panose="020B0604030504040204" pitchFamily="34" charset="-120"/>
                <a:ea typeface="Microsoft JhengHei" panose="020B0604030504040204" pitchFamily="34" charset="-120"/>
              </a:rPr>
              <a:t>在马工程教材出版之前，本课所用教材是课程负责人撰写的由清华大学出版社出版的教材</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新闻采访与写作</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a:t>
            </a:r>
            <a:endParaRPr lang="en-US" altLang="zh-CN" dirty="0">
              <a:latin typeface="Microsoft JhengHei" panose="020B0604030504040204" pitchFamily="34" charset="-120"/>
              <a:ea typeface="Microsoft JhengHei" panose="020B0604030504040204" pitchFamily="34" charset="-120"/>
            </a:endParaRPr>
          </a:p>
          <a:p>
            <a:pPr>
              <a:lnSpc>
                <a:spcPct val="150000"/>
              </a:lnSpc>
              <a:defRPr/>
            </a:pPr>
            <a:endParaRPr lang="en-US" altLang="zh-CN" sz="1600" dirty="0">
              <a:latin typeface="Microsoft JhengHei" panose="020B0604030504040204" pitchFamily="34" charset="-120"/>
              <a:ea typeface="Microsoft JhengHei" panose="020B0604030504040204" pitchFamily="34" charset="-120"/>
            </a:endParaRPr>
          </a:p>
        </p:txBody>
      </p:sp>
      <p:sp>
        <p:nvSpPr>
          <p:cNvPr id="11" name="矩形 10">
            <a:extLst>
              <a:ext uri="{FF2B5EF4-FFF2-40B4-BE49-F238E27FC236}">
                <a16:creationId xmlns:a16="http://schemas.microsoft.com/office/drawing/2014/main" id="{E4635A12-AA7B-48F0-B6E0-06A71B90BB71}"/>
              </a:ext>
            </a:extLst>
          </p:cNvPr>
          <p:cNvSpPr/>
          <p:nvPr/>
        </p:nvSpPr>
        <p:spPr>
          <a:xfrm>
            <a:off x="535022" y="5277070"/>
            <a:ext cx="11240843" cy="872418"/>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围绕本课程，课程负责人已出版</a:t>
            </a:r>
            <a:r>
              <a:rPr lang="zh-CN" altLang="en-US" b="1" dirty="0">
                <a:solidFill>
                  <a:srgbClr val="FF0000"/>
                </a:solidFill>
                <a:latin typeface="Microsoft JhengHei" panose="020B0604030504040204" pitchFamily="34" charset="-120"/>
                <a:ea typeface="Microsoft JhengHei" panose="020B0604030504040204" pitchFamily="34" charset="-120"/>
              </a:rPr>
              <a:t>配套教材</a:t>
            </a:r>
            <a:r>
              <a:rPr lang="en-US" altLang="zh-CN" b="1" dirty="0">
                <a:solidFill>
                  <a:srgbClr val="FF0000"/>
                </a:solidFill>
                <a:latin typeface="Microsoft JhengHei" panose="020B0604030504040204" pitchFamily="34" charset="-120"/>
                <a:ea typeface="Microsoft JhengHei" panose="020B0604030504040204" pitchFamily="34" charset="-120"/>
              </a:rPr>
              <a:t>6</a:t>
            </a:r>
            <a:r>
              <a:rPr lang="zh-CN" altLang="en-US" b="1" dirty="0">
                <a:solidFill>
                  <a:srgbClr val="FF0000"/>
                </a:solidFill>
                <a:latin typeface="Microsoft JhengHei" panose="020B0604030504040204" pitchFamily="34" charset="-120"/>
                <a:ea typeface="Microsoft JhengHei" panose="020B0604030504040204" pitchFamily="34" charset="-120"/>
              </a:rPr>
              <a:t>部，</a:t>
            </a:r>
            <a:r>
              <a:rPr lang="zh-CN" altLang="en-US" dirty="0">
                <a:solidFill>
                  <a:srgbClr val="000000"/>
                </a:solidFill>
                <a:latin typeface="Microsoft JhengHei" panose="020B0604030504040204" pitchFamily="34" charset="-120"/>
                <a:ea typeface="Microsoft JhengHei" panose="020B0604030504040204" pitchFamily="34" charset="-120"/>
              </a:rPr>
              <a:t>都是由北京大学出版社或清华大学出版社出版。</a:t>
            </a:r>
            <a:endParaRPr lang="en-US" altLang="zh-CN" dirty="0">
              <a:solidFill>
                <a:srgbClr val="000000"/>
              </a:solidFill>
              <a:latin typeface="Microsoft JhengHei" panose="020B0604030504040204" pitchFamily="34" charset="-120"/>
              <a:ea typeface="Microsoft JhengHei" panose="020B0604030504040204" pitchFamily="34" charset="-120"/>
            </a:endParaRPr>
          </a:p>
          <a:p>
            <a:pPr>
              <a:lnSpc>
                <a:spcPct val="150000"/>
              </a:lnSpc>
              <a:defRPr/>
            </a:pPr>
            <a:endParaRPr lang="en-US" altLang="zh-CN" dirty="0">
              <a:latin typeface="Microsoft JhengHei" panose="020B0604030504040204" pitchFamily="34" charset="-120"/>
              <a:ea typeface="Microsoft JhengHei" panose="020B0604030504040204" pitchFamily="34" charset="-120"/>
            </a:endParaRPr>
          </a:p>
        </p:txBody>
      </p:sp>
      <p:sp>
        <p:nvSpPr>
          <p:cNvPr id="20" name="矩形 19">
            <a:extLst>
              <a:ext uri="{FF2B5EF4-FFF2-40B4-BE49-F238E27FC236}">
                <a16:creationId xmlns:a16="http://schemas.microsoft.com/office/drawing/2014/main" id="{2C293901-567F-4253-9249-941BE6D3BB1E}"/>
              </a:ext>
            </a:extLst>
          </p:cNvPr>
          <p:cNvSpPr/>
          <p:nvPr/>
        </p:nvSpPr>
        <p:spPr>
          <a:xfrm>
            <a:off x="535021" y="5831966"/>
            <a:ext cx="10392899" cy="456920"/>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主持与本课程相关</a:t>
            </a:r>
            <a:r>
              <a:rPr lang="zh-CN" altLang="en-US" b="1" dirty="0">
                <a:solidFill>
                  <a:srgbClr val="FF0000"/>
                </a:solidFill>
                <a:latin typeface="Microsoft JhengHei" panose="020B0604030504040204" pitchFamily="34" charset="-120"/>
                <a:ea typeface="Microsoft JhengHei" panose="020B0604030504040204" pitchFamily="34" charset="-120"/>
              </a:rPr>
              <a:t>国家社科基金项目</a:t>
            </a:r>
            <a:r>
              <a:rPr lang="zh-CN" altLang="en-US" dirty="0">
                <a:latin typeface="Microsoft JhengHei" panose="020B0604030504040204" pitchFamily="34" charset="-120"/>
                <a:ea typeface="Microsoft JhengHei" panose="020B0604030504040204" pitchFamily="34" charset="-120"/>
              </a:rPr>
              <a:t>“融媒体背景下新闻报道体系创新研究”。</a:t>
            </a:r>
          </a:p>
        </p:txBody>
      </p:sp>
      <p:sp>
        <p:nvSpPr>
          <p:cNvPr id="21" name="矩形 20">
            <a:extLst>
              <a:ext uri="{FF2B5EF4-FFF2-40B4-BE49-F238E27FC236}">
                <a16:creationId xmlns:a16="http://schemas.microsoft.com/office/drawing/2014/main" id="{4C7C2F62-2738-4C66-A7CB-A143F3AE1093}"/>
              </a:ext>
            </a:extLst>
          </p:cNvPr>
          <p:cNvSpPr/>
          <p:nvPr/>
        </p:nvSpPr>
        <p:spPr>
          <a:xfrm>
            <a:off x="535020" y="4297459"/>
            <a:ext cx="7576772" cy="872418"/>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本教材在学界业界有很高的认可度，前两版，已共</a:t>
            </a:r>
            <a:r>
              <a:rPr lang="zh-CN" altLang="en-US" b="1" dirty="0">
                <a:solidFill>
                  <a:srgbClr val="FF0000"/>
                </a:solidFill>
                <a:latin typeface="Microsoft JhengHei" panose="020B0604030504040204" pitchFamily="34" charset="-120"/>
                <a:ea typeface="Microsoft JhengHei" panose="020B0604030504040204" pitchFamily="34" charset="-120"/>
              </a:rPr>
              <a:t>重印</a:t>
            </a:r>
            <a:r>
              <a:rPr lang="en-US" altLang="zh-CN" b="1" dirty="0">
                <a:solidFill>
                  <a:srgbClr val="FF0000"/>
                </a:solidFill>
                <a:latin typeface="Microsoft JhengHei" panose="020B0604030504040204" pitchFamily="34" charset="-120"/>
                <a:ea typeface="Microsoft JhengHei" panose="020B0604030504040204" pitchFamily="34" charset="-120"/>
              </a:rPr>
              <a:t>20</a:t>
            </a:r>
            <a:r>
              <a:rPr lang="zh-CN" altLang="en-US" b="1" dirty="0">
                <a:solidFill>
                  <a:srgbClr val="FF0000"/>
                </a:solidFill>
                <a:latin typeface="Microsoft JhengHei" panose="020B0604030504040204" pitchFamily="34" charset="-120"/>
                <a:ea typeface="Microsoft JhengHei" panose="020B0604030504040204" pitchFamily="34" charset="-120"/>
              </a:rPr>
              <a:t>次</a:t>
            </a:r>
            <a:r>
              <a:rPr lang="zh-CN" altLang="en-US" dirty="0">
                <a:latin typeface="Microsoft JhengHei" panose="020B0604030504040204" pitchFamily="34" charset="-120"/>
                <a:ea typeface="Microsoft JhengHei" panose="020B0604030504040204" pitchFamily="34" charset="-120"/>
              </a:rPr>
              <a:t>，发行量在同类图书中名列前茅，全国</a:t>
            </a:r>
            <a:r>
              <a:rPr lang="en-US" altLang="zh-CN" b="1" dirty="0">
                <a:solidFill>
                  <a:srgbClr val="FF0000"/>
                </a:solidFill>
                <a:latin typeface="Microsoft JhengHei" panose="020B0604030504040204" pitchFamily="34" charset="-120"/>
                <a:ea typeface="Microsoft JhengHei" panose="020B0604030504040204" pitchFamily="34" charset="-120"/>
              </a:rPr>
              <a:t>100</a:t>
            </a:r>
            <a:r>
              <a:rPr lang="zh-CN" altLang="en-US" b="1" dirty="0">
                <a:solidFill>
                  <a:srgbClr val="FF0000"/>
                </a:solidFill>
                <a:latin typeface="Microsoft JhengHei" panose="020B0604030504040204" pitchFamily="34" charset="-120"/>
                <a:ea typeface="Microsoft JhengHei" panose="020B0604030504040204" pitchFamily="34" charset="-120"/>
              </a:rPr>
              <a:t>多所高校选用</a:t>
            </a:r>
            <a:r>
              <a:rPr lang="zh-CN" altLang="en-US" dirty="0">
                <a:latin typeface="Microsoft JhengHei" panose="020B0604030504040204" pitchFamily="34" charset="-120"/>
                <a:ea typeface="Microsoft JhengHei" panose="020B0604030504040204" pitchFamily="34" charset="-120"/>
              </a:rPr>
              <a:t>。获青岛社科优秀成果奖。</a:t>
            </a:r>
            <a:endParaRPr lang="en-US" altLang="zh-CN" dirty="0">
              <a:latin typeface="Microsoft JhengHei" panose="020B0604030504040204" pitchFamily="34" charset="-120"/>
              <a:ea typeface="Microsoft JhengHei" panose="020B0604030504040204" pitchFamily="34" charset="-120"/>
            </a:endParaRPr>
          </a:p>
        </p:txBody>
      </p:sp>
      <p:sp>
        <p:nvSpPr>
          <p:cNvPr id="22" name="矩形 21">
            <a:extLst>
              <a:ext uri="{FF2B5EF4-FFF2-40B4-BE49-F238E27FC236}">
                <a16:creationId xmlns:a16="http://schemas.microsoft.com/office/drawing/2014/main" id="{62C0F7B5-7760-45A1-AC9A-BDD64F33484E}"/>
              </a:ext>
            </a:extLst>
          </p:cNvPr>
          <p:cNvSpPr/>
          <p:nvPr/>
        </p:nvSpPr>
        <p:spPr>
          <a:xfrm>
            <a:off x="-12420448" y="8325974"/>
            <a:ext cx="3797225"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4D20EFEA-C335-49BE-9F05-2ACCA99534E0}"/>
              </a:ext>
            </a:extLst>
          </p:cNvPr>
          <p:cNvSpPr/>
          <p:nvPr/>
        </p:nvSpPr>
        <p:spPr>
          <a:xfrm>
            <a:off x="-12420448" y="9931272"/>
            <a:ext cx="3797225"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DCFFA0A9-E0B8-4ED8-BB90-F51246DA47A9}"/>
              </a:ext>
            </a:extLst>
          </p:cNvPr>
          <p:cNvSpPr/>
          <p:nvPr/>
        </p:nvSpPr>
        <p:spPr>
          <a:xfrm>
            <a:off x="-12420448" y="11536570"/>
            <a:ext cx="3797225"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8498FA74-B349-4C44-95EC-4D19E123F27F}"/>
              </a:ext>
            </a:extLst>
          </p:cNvPr>
          <p:cNvSpPr txBox="1"/>
          <p:nvPr/>
        </p:nvSpPr>
        <p:spPr>
          <a:xfrm>
            <a:off x="-11797759" y="8716038"/>
            <a:ext cx="2551847" cy="523220"/>
          </a:xfrm>
          <a:prstGeom prst="rect">
            <a:avLst/>
          </a:prstGeom>
          <a:noFill/>
        </p:spPr>
        <p:txBody>
          <a:bodyPr wrap="square" rtlCol="0">
            <a:spAutoFit/>
          </a:bodyPr>
          <a:lstStyle/>
          <a:p>
            <a:pPr algn="ctr"/>
            <a:r>
              <a:rPr lang="zh-CN" altLang="en-US" sz="2800" b="1" dirty="0">
                <a:solidFill>
                  <a:schemeClr val="bg1"/>
                </a:solidFill>
                <a:latin typeface="Microsoft JhengHei" panose="020B0604030504040204" pitchFamily="34" charset="-120"/>
                <a:ea typeface="Microsoft JhengHei" panose="020B0604030504040204" pitchFamily="34" charset="-120"/>
              </a:rPr>
              <a:t>新闻采写理论</a:t>
            </a:r>
          </a:p>
        </p:txBody>
      </p:sp>
      <p:sp>
        <p:nvSpPr>
          <p:cNvPr id="26" name="文本框 25">
            <a:extLst>
              <a:ext uri="{FF2B5EF4-FFF2-40B4-BE49-F238E27FC236}">
                <a16:creationId xmlns:a16="http://schemas.microsoft.com/office/drawing/2014/main" id="{AD9F984A-1E8D-4CF2-8022-AB393F8C8018}"/>
              </a:ext>
            </a:extLst>
          </p:cNvPr>
          <p:cNvSpPr txBox="1"/>
          <p:nvPr/>
        </p:nvSpPr>
        <p:spPr>
          <a:xfrm>
            <a:off x="-11797759" y="10321336"/>
            <a:ext cx="2551847" cy="523220"/>
          </a:xfrm>
          <a:prstGeom prst="rect">
            <a:avLst/>
          </a:prstGeom>
          <a:noFill/>
        </p:spPr>
        <p:txBody>
          <a:bodyPr wrap="square" rtlCol="0">
            <a:spAutoFit/>
          </a:bodyPr>
          <a:lstStyle/>
          <a:p>
            <a:pPr algn="ctr"/>
            <a:r>
              <a:rPr lang="zh-CN" altLang="en-US" sz="2800" b="1" dirty="0">
                <a:solidFill>
                  <a:schemeClr val="bg1"/>
                </a:solidFill>
                <a:latin typeface="Microsoft JhengHei" panose="020B0604030504040204" pitchFamily="34" charset="-120"/>
                <a:ea typeface="Microsoft JhengHei" panose="020B0604030504040204" pitchFamily="34" charset="-120"/>
              </a:rPr>
              <a:t>新闻采写实践</a:t>
            </a:r>
          </a:p>
        </p:txBody>
      </p:sp>
      <p:sp>
        <p:nvSpPr>
          <p:cNvPr id="27" name="文本框 26">
            <a:extLst>
              <a:ext uri="{FF2B5EF4-FFF2-40B4-BE49-F238E27FC236}">
                <a16:creationId xmlns:a16="http://schemas.microsoft.com/office/drawing/2014/main" id="{C264D9C0-11D2-471E-BA28-99BB53D1DF1E}"/>
              </a:ext>
            </a:extLst>
          </p:cNvPr>
          <p:cNvSpPr txBox="1"/>
          <p:nvPr/>
        </p:nvSpPr>
        <p:spPr>
          <a:xfrm>
            <a:off x="-12081054" y="11926634"/>
            <a:ext cx="3118437" cy="523220"/>
          </a:xfrm>
          <a:prstGeom prst="rect">
            <a:avLst/>
          </a:prstGeom>
          <a:noFill/>
        </p:spPr>
        <p:txBody>
          <a:bodyPr wrap="square" rtlCol="0">
            <a:spAutoFit/>
          </a:bodyPr>
          <a:lstStyle/>
          <a:p>
            <a:pPr algn="ctr"/>
            <a:r>
              <a:rPr lang="zh-CN" altLang="en-US" sz="2800" b="1" dirty="0">
                <a:solidFill>
                  <a:schemeClr val="bg1"/>
                </a:solidFill>
                <a:latin typeface="Microsoft JhengHei" panose="020B0604030504040204" pitchFamily="34" charset="-120"/>
                <a:ea typeface="Microsoft JhengHei" panose="020B0604030504040204" pitchFamily="34" charset="-120"/>
              </a:rPr>
              <a:t>新闻采写成果展示</a:t>
            </a:r>
          </a:p>
        </p:txBody>
      </p:sp>
      <p:sp>
        <p:nvSpPr>
          <p:cNvPr id="28" name="矩形 27">
            <a:extLst>
              <a:ext uri="{FF2B5EF4-FFF2-40B4-BE49-F238E27FC236}">
                <a16:creationId xmlns:a16="http://schemas.microsoft.com/office/drawing/2014/main" id="{CBB670D5-5E5B-4AB9-8CB0-47118526B759}"/>
              </a:ext>
            </a:extLst>
          </p:cNvPr>
          <p:cNvSpPr/>
          <p:nvPr/>
        </p:nvSpPr>
        <p:spPr>
          <a:xfrm>
            <a:off x="-8140776" y="8541439"/>
            <a:ext cx="6597141" cy="872418"/>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新闻专业主义、新闻深层本质和功能、新闻价值；新闻采写基本原则和要求等。</a:t>
            </a:r>
          </a:p>
        </p:txBody>
      </p:sp>
      <p:sp>
        <p:nvSpPr>
          <p:cNvPr id="29" name="矩形 28">
            <a:extLst>
              <a:ext uri="{FF2B5EF4-FFF2-40B4-BE49-F238E27FC236}">
                <a16:creationId xmlns:a16="http://schemas.microsoft.com/office/drawing/2014/main" id="{D02508F2-92B0-4FD0-9C0B-FA548F86B10E}"/>
              </a:ext>
            </a:extLst>
          </p:cNvPr>
          <p:cNvSpPr/>
          <p:nvPr/>
        </p:nvSpPr>
        <p:spPr>
          <a:xfrm>
            <a:off x="-8140776" y="10146737"/>
            <a:ext cx="6597141" cy="872418"/>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模拟人物采访、模拟新闻发布会、</a:t>
            </a:r>
            <a:endParaRPr lang="en-US" altLang="zh-CN" dirty="0">
              <a:latin typeface="Microsoft JhengHei" panose="020B0604030504040204" pitchFamily="34" charset="-120"/>
              <a:ea typeface="Microsoft JhengHei" panose="020B0604030504040204" pitchFamily="34" charset="-120"/>
            </a:endParaRPr>
          </a:p>
          <a:p>
            <a:pPr>
              <a:lnSpc>
                <a:spcPct val="150000"/>
              </a:lnSpc>
              <a:defRPr/>
            </a:pPr>
            <a:r>
              <a:rPr lang="zh-CN" altLang="en-US" dirty="0">
                <a:latin typeface="Microsoft JhengHei" panose="020B0604030504040204" pitchFamily="34" charset="-120"/>
                <a:ea typeface="Microsoft JhengHei" panose="020B0604030504040204" pitchFamily="34" charset="-120"/>
              </a:rPr>
              <a:t>采写完成深度报道作品等。</a:t>
            </a:r>
          </a:p>
        </p:txBody>
      </p:sp>
      <p:sp>
        <p:nvSpPr>
          <p:cNvPr id="30" name="矩形 29">
            <a:extLst>
              <a:ext uri="{FF2B5EF4-FFF2-40B4-BE49-F238E27FC236}">
                <a16:creationId xmlns:a16="http://schemas.microsoft.com/office/drawing/2014/main" id="{EA62E35E-7E0A-4B47-8A9B-F4B22D73AFF3}"/>
              </a:ext>
            </a:extLst>
          </p:cNvPr>
          <p:cNvSpPr/>
          <p:nvPr/>
        </p:nvSpPr>
        <p:spPr>
          <a:xfrm>
            <a:off x="-8140776" y="11752035"/>
            <a:ext cx="6597141" cy="872418"/>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新闻线索作业课堂展示、导语写作展示、华尔街日报体作业展示、深度报道融媒体传播等。</a:t>
            </a:r>
          </a:p>
        </p:txBody>
      </p:sp>
    </p:spTree>
    <p:extLst>
      <p:ext uri="{BB962C8B-B14F-4D97-AF65-F5344CB8AC3E}">
        <p14:creationId xmlns:p14="http://schemas.microsoft.com/office/powerpoint/2010/main" val="3939415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E1BD3C9-0529-4881-88EA-35F8C2B994EC}"/>
              </a:ext>
            </a:extLst>
          </p:cNvPr>
          <p:cNvSpPr/>
          <p:nvPr/>
        </p:nvSpPr>
        <p:spPr>
          <a:xfrm>
            <a:off x="13291381" y="1931089"/>
            <a:ext cx="8011534" cy="872418"/>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理解新闻记者的职业价值、职业原则及职业素养；掌握新闻的深层本质和功能；掌握新闻采访写作的原则和要求。</a:t>
            </a:r>
          </a:p>
        </p:txBody>
      </p:sp>
      <p:sp>
        <p:nvSpPr>
          <p:cNvPr id="13" name="矩形 12">
            <a:extLst>
              <a:ext uri="{FF2B5EF4-FFF2-40B4-BE49-F238E27FC236}">
                <a16:creationId xmlns:a16="http://schemas.microsoft.com/office/drawing/2014/main" id="{EBAC8EEA-1E5E-4CF1-BB09-1E262F8E09AD}"/>
              </a:ext>
            </a:extLst>
          </p:cNvPr>
          <p:cNvSpPr/>
          <p:nvPr/>
        </p:nvSpPr>
        <p:spPr>
          <a:xfrm>
            <a:off x="13291381" y="3510931"/>
            <a:ext cx="8011534" cy="872418"/>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了解新闻采访的全过程，掌握采访提问的方法和技巧及新闻写作规律、方法和技巧，培养敏锐的观察力和精巧的写作能力。</a:t>
            </a:r>
          </a:p>
        </p:txBody>
      </p:sp>
      <p:sp>
        <p:nvSpPr>
          <p:cNvPr id="14" name="矩形 13">
            <a:extLst>
              <a:ext uri="{FF2B5EF4-FFF2-40B4-BE49-F238E27FC236}">
                <a16:creationId xmlns:a16="http://schemas.microsoft.com/office/drawing/2014/main" id="{06359F3B-2739-4423-9019-04F453E47D7C}"/>
              </a:ext>
            </a:extLst>
          </p:cNvPr>
          <p:cNvSpPr/>
          <p:nvPr/>
        </p:nvSpPr>
        <p:spPr>
          <a:xfrm>
            <a:off x="13291381" y="5116229"/>
            <a:ext cx="8011534" cy="872418"/>
          </a:xfrm>
          <a:prstGeom prst="rect">
            <a:avLst/>
          </a:prstGeom>
        </p:spPr>
        <p:txBody>
          <a:bodyPr wrap="square">
            <a:spAutoFit/>
          </a:bodyPr>
          <a:lstStyle/>
          <a:p>
            <a:pPr>
              <a:lnSpc>
                <a:spcPct val="150000"/>
              </a:lnSpc>
            </a:pPr>
            <a:r>
              <a:rPr lang="zh-CN" altLang="en-US" dirty="0">
                <a:latin typeface="Microsoft JhengHei" panose="020B0604030504040204" pitchFamily="34" charset="-120"/>
                <a:ea typeface="Microsoft JhengHei" panose="020B0604030504040204" pitchFamily="34" charset="-120"/>
              </a:rPr>
              <a:t>得到优秀职业记者应有的素质。优秀职业记者意味着：对新闻事业充满激情；具有社会责任感和职业道德；有强烈的好奇心、怀疑精神和批判态度。</a:t>
            </a:r>
          </a:p>
        </p:txBody>
      </p:sp>
      <p:sp>
        <p:nvSpPr>
          <p:cNvPr id="5" name="矩形 4">
            <a:extLst>
              <a:ext uri="{FF2B5EF4-FFF2-40B4-BE49-F238E27FC236}">
                <a16:creationId xmlns:a16="http://schemas.microsoft.com/office/drawing/2014/main" id="{ACDFDDB4-87C8-464B-8668-5A191FB9EAFB}"/>
              </a:ext>
            </a:extLst>
          </p:cNvPr>
          <p:cNvSpPr/>
          <p:nvPr/>
        </p:nvSpPr>
        <p:spPr>
          <a:xfrm>
            <a:off x="0" y="0"/>
            <a:ext cx="12192000" cy="6858000"/>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DD95052F-76DF-4BB2-AC4C-A4F25B7A1EB5}"/>
              </a:ext>
            </a:extLst>
          </p:cNvPr>
          <p:cNvSpPr txBox="1"/>
          <p:nvPr/>
        </p:nvSpPr>
        <p:spPr>
          <a:xfrm>
            <a:off x="1070352" y="3353304"/>
            <a:ext cx="10118612" cy="646331"/>
          </a:xfrm>
          <a:prstGeom prst="rect">
            <a:avLst/>
          </a:prstGeom>
          <a:noFill/>
        </p:spPr>
        <p:txBody>
          <a:bodyPr wrap="square" rtlCol="0">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通过</a:t>
            </a:r>
            <a:r>
              <a:rPr lang="en-US" altLang="zh-CN" sz="3600" b="1" dirty="0">
                <a:solidFill>
                  <a:schemeClr val="bg1"/>
                </a:solidFill>
                <a:latin typeface="Microsoft JhengHei" panose="020B0604030504040204" pitchFamily="34" charset="-120"/>
                <a:ea typeface="Microsoft JhengHei" panose="020B0604030504040204" pitchFamily="34" charset="-120"/>
              </a:rPr>
              <a:t>《</a:t>
            </a:r>
            <a:r>
              <a:rPr lang="zh-CN" altLang="en-US" sz="3600" b="1" dirty="0">
                <a:solidFill>
                  <a:schemeClr val="bg1"/>
                </a:solidFill>
                <a:latin typeface="Microsoft JhengHei" panose="020B0604030504040204" pitchFamily="34" charset="-120"/>
                <a:ea typeface="Microsoft JhengHei" panose="020B0604030504040204" pitchFamily="34" charset="-120"/>
              </a:rPr>
              <a:t>新闻采访与写作</a:t>
            </a:r>
            <a:r>
              <a:rPr lang="en-US" altLang="zh-CN" sz="3600" b="1" dirty="0">
                <a:solidFill>
                  <a:schemeClr val="bg1"/>
                </a:solidFill>
                <a:latin typeface="Microsoft JhengHei" panose="020B0604030504040204" pitchFamily="34" charset="-120"/>
                <a:ea typeface="Microsoft JhengHei" panose="020B0604030504040204" pitchFamily="34" charset="-120"/>
              </a:rPr>
              <a:t>》</a:t>
            </a:r>
            <a:r>
              <a:rPr lang="zh-CN" altLang="en-US" sz="3600" b="1" dirty="0">
                <a:solidFill>
                  <a:schemeClr val="bg1"/>
                </a:solidFill>
                <a:latin typeface="Microsoft JhengHei" panose="020B0604030504040204" pitchFamily="34" charset="-120"/>
                <a:ea typeface="Microsoft JhengHei" panose="020B0604030504040204" pitchFamily="34" charset="-120"/>
              </a:rPr>
              <a:t>得到什么？</a:t>
            </a:r>
            <a:endParaRPr lang="en-US" altLang="zh-CN" sz="3600" b="1" dirty="0">
              <a:solidFill>
                <a:schemeClr val="bg1"/>
              </a:solidFill>
              <a:latin typeface="Microsoft JhengHei" panose="020B0604030504040204" pitchFamily="34" charset="-120"/>
              <a:ea typeface="Microsoft JhengHei" panose="020B0604030504040204" pitchFamily="34" charset="-120"/>
            </a:endParaRPr>
          </a:p>
        </p:txBody>
      </p:sp>
      <p:sp>
        <p:nvSpPr>
          <p:cNvPr id="8" name="矩形 7">
            <a:extLst>
              <a:ext uri="{FF2B5EF4-FFF2-40B4-BE49-F238E27FC236}">
                <a16:creationId xmlns:a16="http://schemas.microsoft.com/office/drawing/2014/main" id="{7803560D-B7E8-404D-9A6F-A3C2DD1F1CA1}"/>
              </a:ext>
            </a:extLst>
          </p:cNvPr>
          <p:cNvSpPr/>
          <p:nvPr/>
        </p:nvSpPr>
        <p:spPr>
          <a:xfrm rot="18900000">
            <a:off x="-4227133" y="1715624"/>
            <a:ext cx="2748190"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1D9A927E-E6A3-4E81-A507-D5779DEEF8C3}"/>
              </a:ext>
            </a:extLst>
          </p:cNvPr>
          <p:cNvSpPr/>
          <p:nvPr/>
        </p:nvSpPr>
        <p:spPr>
          <a:xfrm rot="18900000">
            <a:off x="-4227133" y="3320922"/>
            <a:ext cx="2748190"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688E9C65-FB36-4E52-80A9-909E33E6747D}"/>
              </a:ext>
            </a:extLst>
          </p:cNvPr>
          <p:cNvSpPr/>
          <p:nvPr/>
        </p:nvSpPr>
        <p:spPr>
          <a:xfrm rot="18900000">
            <a:off x="-4227133" y="4926220"/>
            <a:ext cx="2748190"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0985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CA0C2AD-AF5D-4EE9-A54F-079058B67E48}"/>
              </a:ext>
            </a:extLst>
          </p:cNvPr>
          <p:cNvSpPr/>
          <p:nvPr/>
        </p:nvSpPr>
        <p:spPr>
          <a:xfrm>
            <a:off x="3732406" y="1931089"/>
            <a:ext cx="8011534" cy="872418"/>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理解新闻记者的职业价值、职业原则及职业素养；掌握新闻的深层本质和功能；掌握新闻采访写作的原则和要求。</a:t>
            </a:r>
          </a:p>
        </p:txBody>
      </p:sp>
      <p:sp>
        <p:nvSpPr>
          <p:cNvPr id="4" name="矩形 3">
            <a:extLst>
              <a:ext uri="{FF2B5EF4-FFF2-40B4-BE49-F238E27FC236}">
                <a16:creationId xmlns:a16="http://schemas.microsoft.com/office/drawing/2014/main" id="{B35F06B7-AECA-4E29-9856-1C71E690583E}"/>
              </a:ext>
            </a:extLst>
          </p:cNvPr>
          <p:cNvSpPr/>
          <p:nvPr/>
        </p:nvSpPr>
        <p:spPr>
          <a:xfrm>
            <a:off x="3732406" y="3510931"/>
            <a:ext cx="8011534" cy="872418"/>
          </a:xfrm>
          <a:prstGeom prst="rect">
            <a:avLst/>
          </a:prstGeom>
        </p:spPr>
        <p:txBody>
          <a:bodyPr wrap="square">
            <a:spAutoFit/>
          </a:bodyPr>
          <a:lstStyle/>
          <a:p>
            <a:pPr>
              <a:lnSpc>
                <a:spcPct val="150000"/>
              </a:lnSpc>
              <a:defRPr/>
            </a:pPr>
            <a:r>
              <a:rPr lang="zh-CN" altLang="en-US" dirty="0">
                <a:latin typeface="Microsoft JhengHei" panose="020B0604030504040204" pitchFamily="34" charset="-120"/>
                <a:ea typeface="Microsoft JhengHei" panose="020B0604030504040204" pitchFamily="34" charset="-120"/>
              </a:rPr>
              <a:t>了解新闻采访的全过程，掌握采访提问的方法和技巧及新闻写作规律、方法和技巧，培养敏锐的观察力和精巧的写作能力。</a:t>
            </a:r>
          </a:p>
        </p:txBody>
      </p:sp>
      <p:sp>
        <p:nvSpPr>
          <p:cNvPr id="7" name="矩形 6">
            <a:extLst>
              <a:ext uri="{FF2B5EF4-FFF2-40B4-BE49-F238E27FC236}">
                <a16:creationId xmlns:a16="http://schemas.microsoft.com/office/drawing/2014/main" id="{E97A941D-E3E6-4371-A2B8-6BD630DF2302}"/>
              </a:ext>
            </a:extLst>
          </p:cNvPr>
          <p:cNvSpPr/>
          <p:nvPr/>
        </p:nvSpPr>
        <p:spPr>
          <a:xfrm>
            <a:off x="3732406" y="5116229"/>
            <a:ext cx="8011534" cy="872418"/>
          </a:xfrm>
          <a:prstGeom prst="rect">
            <a:avLst/>
          </a:prstGeom>
        </p:spPr>
        <p:txBody>
          <a:bodyPr wrap="square">
            <a:spAutoFit/>
          </a:bodyPr>
          <a:lstStyle/>
          <a:p>
            <a:pPr>
              <a:lnSpc>
                <a:spcPct val="150000"/>
              </a:lnSpc>
            </a:pPr>
            <a:r>
              <a:rPr lang="zh-CN" altLang="en-US" dirty="0">
                <a:latin typeface="Microsoft JhengHei" panose="020B0604030504040204" pitchFamily="34" charset="-120"/>
                <a:ea typeface="Microsoft JhengHei" panose="020B0604030504040204" pitchFamily="34" charset="-120"/>
              </a:rPr>
              <a:t>得到优秀职业记者应有的素质。优秀职业记者意味着：对新闻事业充满激情；具有社会责任感和职业道德；有强烈的好奇心、怀疑精神和批判态度。</a:t>
            </a:r>
          </a:p>
        </p:txBody>
      </p:sp>
      <p:sp>
        <p:nvSpPr>
          <p:cNvPr id="5" name="矩形 4">
            <a:extLst>
              <a:ext uri="{FF2B5EF4-FFF2-40B4-BE49-F238E27FC236}">
                <a16:creationId xmlns:a16="http://schemas.microsoft.com/office/drawing/2014/main" id="{ACDFDDB4-87C8-464B-8668-5A191FB9EAFB}"/>
              </a:ext>
            </a:extLst>
          </p:cNvPr>
          <p:cNvSpPr/>
          <p:nvPr/>
        </p:nvSpPr>
        <p:spPr>
          <a:xfrm>
            <a:off x="0" y="0"/>
            <a:ext cx="12192000" cy="1413674"/>
          </a:xfrm>
          <a:prstGeom prst="rect">
            <a:avLst/>
          </a:prstGeom>
          <a:solidFill>
            <a:srgbClr val="17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4ADDCB0-8C10-4ACD-9FC1-ACC2906A81A2}"/>
              </a:ext>
            </a:extLst>
          </p:cNvPr>
          <p:cNvSpPr txBox="1"/>
          <p:nvPr/>
        </p:nvSpPr>
        <p:spPr>
          <a:xfrm>
            <a:off x="6096000" y="405546"/>
            <a:ext cx="5560978" cy="646331"/>
          </a:xfrm>
          <a:prstGeom prst="rect">
            <a:avLst/>
          </a:prstGeom>
          <a:noFill/>
        </p:spPr>
        <p:txBody>
          <a:bodyPr wrap="square" rtlCol="0">
            <a:spAutoFit/>
          </a:bodyPr>
          <a:lstStyle/>
          <a:p>
            <a:pPr algn="r"/>
            <a:r>
              <a:rPr lang="zh-CN" altLang="en-US" sz="3600" b="1" dirty="0">
                <a:solidFill>
                  <a:schemeClr val="bg1"/>
                </a:solidFill>
                <a:latin typeface="Microsoft JhengHei" panose="020B0604030504040204" pitchFamily="34" charset="-120"/>
                <a:ea typeface="Microsoft JhengHei" panose="020B0604030504040204" pitchFamily="34" charset="-120"/>
              </a:rPr>
              <a:t>课程目标</a:t>
            </a:r>
          </a:p>
        </p:txBody>
      </p:sp>
      <p:sp>
        <p:nvSpPr>
          <p:cNvPr id="8" name="矩形 7">
            <a:extLst>
              <a:ext uri="{FF2B5EF4-FFF2-40B4-BE49-F238E27FC236}">
                <a16:creationId xmlns:a16="http://schemas.microsoft.com/office/drawing/2014/main" id="{E422D891-353D-4E59-BAFB-58C49FCCC211}"/>
              </a:ext>
            </a:extLst>
          </p:cNvPr>
          <p:cNvSpPr/>
          <p:nvPr/>
        </p:nvSpPr>
        <p:spPr>
          <a:xfrm>
            <a:off x="533553" y="1715624"/>
            <a:ext cx="2748190"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5F09E02F-49D1-4E4B-98DB-7EFF14AE9789}"/>
              </a:ext>
            </a:extLst>
          </p:cNvPr>
          <p:cNvSpPr/>
          <p:nvPr/>
        </p:nvSpPr>
        <p:spPr>
          <a:xfrm>
            <a:off x="533553" y="3320922"/>
            <a:ext cx="2748190"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239FE563-72E3-4241-AC3E-9E2501199809}"/>
              </a:ext>
            </a:extLst>
          </p:cNvPr>
          <p:cNvSpPr/>
          <p:nvPr/>
        </p:nvSpPr>
        <p:spPr>
          <a:xfrm>
            <a:off x="533553" y="4926220"/>
            <a:ext cx="2748190" cy="1303348"/>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F9E17142-CC84-4EC4-85A8-0436013548A9}"/>
              </a:ext>
            </a:extLst>
          </p:cNvPr>
          <p:cNvSpPr txBox="1"/>
          <p:nvPr/>
        </p:nvSpPr>
        <p:spPr>
          <a:xfrm>
            <a:off x="984216" y="2105688"/>
            <a:ext cx="1846865" cy="523220"/>
          </a:xfrm>
          <a:prstGeom prst="rect">
            <a:avLst/>
          </a:prstGeom>
          <a:noFill/>
        </p:spPr>
        <p:txBody>
          <a:bodyPr wrap="square" rtlCol="0">
            <a:spAutoFit/>
          </a:bodyPr>
          <a:lstStyle/>
          <a:p>
            <a:pPr algn="ctr"/>
            <a:r>
              <a:rPr lang="zh-CN" altLang="en-US" sz="2800" b="1" dirty="0">
                <a:solidFill>
                  <a:schemeClr val="bg1"/>
                </a:solidFill>
                <a:latin typeface="Microsoft JhengHei" panose="020B0604030504040204" pitchFamily="34" charset="-120"/>
                <a:ea typeface="Microsoft JhengHei" panose="020B0604030504040204" pitchFamily="34" charset="-120"/>
              </a:rPr>
              <a:t>知识目标</a:t>
            </a:r>
          </a:p>
        </p:txBody>
      </p:sp>
      <p:sp>
        <p:nvSpPr>
          <p:cNvPr id="16" name="文本框 15">
            <a:extLst>
              <a:ext uri="{FF2B5EF4-FFF2-40B4-BE49-F238E27FC236}">
                <a16:creationId xmlns:a16="http://schemas.microsoft.com/office/drawing/2014/main" id="{F2F83238-83A9-4DCE-9B76-7BB019D0278A}"/>
              </a:ext>
            </a:extLst>
          </p:cNvPr>
          <p:cNvSpPr txBox="1"/>
          <p:nvPr/>
        </p:nvSpPr>
        <p:spPr>
          <a:xfrm>
            <a:off x="984216" y="3710986"/>
            <a:ext cx="1846865" cy="523220"/>
          </a:xfrm>
          <a:prstGeom prst="rect">
            <a:avLst/>
          </a:prstGeom>
          <a:noFill/>
        </p:spPr>
        <p:txBody>
          <a:bodyPr wrap="square" rtlCol="0">
            <a:spAutoFit/>
          </a:bodyPr>
          <a:lstStyle/>
          <a:p>
            <a:pPr algn="ctr"/>
            <a:r>
              <a:rPr lang="zh-CN" altLang="en-US" sz="2800" b="1" dirty="0">
                <a:solidFill>
                  <a:schemeClr val="bg1"/>
                </a:solidFill>
                <a:latin typeface="Microsoft JhengHei" panose="020B0604030504040204" pitchFamily="34" charset="-120"/>
                <a:ea typeface="Microsoft JhengHei" panose="020B0604030504040204" pitchFamily="34" charset="-120"/>
              </a:rPr>
              <a:t>能力目标</a:t>
            </a:r>
          </a:p>
        </p:txBody>
      </p:sp>
      <p:sp>
        <p:nvSpPr>
          <p:cNvPr id="17" name="文本框 16">
            <a:extLst>
              <a:ext uri="{FF2B5EF4-FFF2-40B4-BE49-F238E27FC236}">
                <a16:creationId xmlns:a16="http://schemas.microsoft.com/office/drawing/2014/main" id="{A9D375BE-0B9F-46ED-87FD-FB9E53867918}"/>
              </a:ext>
            </a:extLst>
          </p:cNvPr>
          <p:cNvSpPr txBox="1"/>
          <p:nvPr/>
        </p:nvSpPr>
        <p:spPr>
          <a:xfrm>
            <a:off x="779185" y="5316284"/>
            <a:ext cx="2256926" cy="523220"/>
          </a:xfrm>
          <a:prstGeom prst="rect">
            <a:avLst/>
          </a:prstGeom>
          <a:noFill/>
        </p:spPr>
        <p:txBody>
          <a:bodyPr wrap="square" rtlCol="0">
            <a:spAutoFit/>
          </a:bodyPr>
          <a:lstStyle/>
          <a:p>
            <a:pPr algn="ctr"/>
            <a:r>
              <a:rPr lang="zh-CN" altLang="en-US" sz="2800" b="1" dirty="0">
                <a:solidFill>
                  <a:schemeClr val="bg1"/>
                </a:solidFill>
                <a:latin typeface="Microsoft JhengHei" panose="020B0604030504040204" pitchFamily="34" charset="-120"/>
                <a:ea typeface="Microsoft JhengHei" panose="020B0604030504040204" pitchFamily="34" charset="-120"/>
              </a:rPr>
              <a:t>素养目标</a:t>
            </a:r>
          </a:p>
        </p:txBody>
      </p:sp>
    </p:spTree>
    <p:extLst>
      <p:ext uri="{BB962C8B-B14F-4D97-AF65-F5344CB8AC3E}">
        <p14:creationId xmlns:p14="http://schemas.microsoft.com/office/powerpoint/2010/main" val="1799312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1285</TotalTime>
  <Words>1623</Words>
  <Application>Microsoft Office PowerPoint</Application>
  <PresentationFormat>宽屏</PresentationFormat>
  <Paragraphs>121</Paragraphs>
  <Slides>24</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24</vt:i4>
      </vt:variant>
    </vt:vector>
  </HeadingPairs>
  <TitlesOfParts>
    <vt:vector size="31" baseType="lpstr">
      <vt:lpstr>Microsoft JhengHei</vt:lpstr>
      <vt:lpstr>Microsoft JhengHei Light</vt:lpstr>
      <vt:lpstr>OPPOSans R</vt:lpstr>
      <vt:lpstr>等线</vt:lpstr>
      <vt:lpstr>等线 Light</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Friedrich Leou</dc:creator>
  <cp:lastModifiedBy>Leou Friedrich</cp:lastModifiedBy>
  <cp:revision>4</cp:revision>
  <dcterms:created xsi:type="dcterms:W3CDTF">2020-01-02T09:20:07Z</dcterms:created>
  <dcterms:modified xsi:type="dcterms:W3CDTF">2020-01-04T13:12:47Z</dcterms:modified>
</cp:coreProperties>
</file>