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8" r:id="rId21"/>
    <p:sldId id="274" r:id="rId22"/>
    <p:sldId id="275" r:id="rId23"/>
    <p:sldId id="280" r:id="rId24"/>
    <p:sldId id="276" r:id="rId25"/>
    <p:sldId id="277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8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9C7A7-FC1B-4146-8981-DE771F2A6923}" v="296" dt="2019-11-29T15:49:00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076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edrich Leou" userId="431eff4e7725b734" providerId="LiveId" clId="{9E75C4EF-4D3A-4A4E-955F-BB16A4329BC6}"/>
    <pc:docChg chg="undo redo custSel addSld delSld modSld sldOrd">
      <pc:chgData name="Friedrich Leou" userId="431eff4e7725b734" providerId="LiveId" clId="{9E75C4EF-4D3A-4A4E-955F-BB16A4329BC6}" dt="2019-11-28T01:03:54.557" v="1682"/>
      <pc:docMkLst>
        <pc:docMk/>
      </pc:docMkLst>
      <pc:sldChg chg="modSp add">
        <pc:chgData name="Friedrich Leou" userId="431eff4e7725b734" providerId="LiveId" clId="{9E75C4EF-4D3A-4A4E-955F-BB16A4329BC6}" dt="2019-11-27T05:41:39.211" v="100" actId="1035"/>
        <pc:sldMkLst>
          <pc:docMk/>
          <pc:sldMk cId="148266834" sldId="270"/>
        </pc:sldMkLst>
        <pc:spChg chg="mod">
          <ac:chgData name="Friedrich Leou" userId="431eff4e7725b734" providerId="LiveId" clId="{9E75C4EF-4D3A-4A4E-955F-BB16A4329BC6}" dt="2019-11-27T05:39:34.553" v="6" actId="1076"/>
          <ac:spMkLst>
            <pc:docMk/>
            <pc:sldMk cId="148266834" sldId="270"/>
            <ac:spMk id="3" creationId="{A05A855F-7837-4123-B075-5D92D4E0EE19}"/>
          </ac:spMkLst>
        </pc:spChg>
        <pc:spChg chg="mod">
          <ac:chgData name="Friedrich Leou" userId="431eff4e7725b734" providerId="LiveId" clId="{9E75C4EF-4D3A-4A4E-955F-BB16A4329BC6}" dt="2019-11-27T05:39:34.553" v="6" actId="1076"/>
          <ac:spMkLst>
            <pc:docMk/>
            <pc:sldMk cId="148266834" sldId="270"/>
            <ac:spMk id="9" creationId="{AEFF1FE7-2EBA-4122-808D-490D2AF13D13}"/>
          </ac:spMkLst>
        </pc:spChg>
        <pc:spChg chg="mod">
          <ac:chgData name="Friedrich Leou" userId="431eff4e7725b734" providerId="LiveId" clId="{9E75C4EF-4D3A-4A4E-955F-BB16A4329BC6}" dt="2019-11-27T05:40:57.198" v="11" actId="20577"/>
          <ac:spMkLst>
            <pc:docMk/>
            <pc:sldMk cId="148266834" sldId="270"/>
            <ac:spMk id="11" creationId="{30366752-8AE6-4928-AE08-3922F34F362B}"/>
          </ac:spMkLst>
        </pc:spChg>
        <pc:spChg chg="mod">
          <ac:chgData name="Friedrich Leou" userId="431eff4e7725b734" providerId="LiveId" clId="{9E75C4EF-4D3A-4A4E-955F-BB16A4329BC6}" dt="2019-11-27T05:41:39.211" v="100" actId="1035"/>
          <ac:spMkLst>
            <pc:docMk/>
            <pc:sldMk cId="148266834" sldId="270"/>
            <ac:spMk id="17" creationId="{41AA7590-76CC-43FC-B0BD-F60AFAB3F624}"/>
          </ac:spMkLst>
        </pc:spChg>
        <pc:spChg chg="mod">
          <ac:chgData name="Friedrich Leou" userId="431eff4e7725b734" providerId="LiveId" clId="{9E75C4EF-4D3A-4A4E-955F-BB16A4329BC6}" dt="2019-11-27T05:41:39.211" v="100" actId="1035"/>
          <ac:spMkLst>
            <pc:docMk/>
            <pc:sldMk cId="148266834" sldId="270"/>
            <ac:spMk id="18" creationId="{D80BAD45-C9F6-4F47-A33A-2F433AF903B9}"/>
          </ac:spMkLst>
        </pc:spChg>
        <pc:spChg chg="mod">
          <ac:chgData name="Friedrich Leou" userId="431eff4e7725b734" providerId="LiveId" clId="{9E75C4EF-4D3A-4A4E-955F-BB16A4329BC6}" dt="2019-11-27T05:39:34.553" v="6" actId="1076"/>
          <ac:spMkLst>
            <pc:docMk/>
            <pc:sldMk cId="148266834" sldId="270"/>
            <ac:spMk id="25" creationId="{E4ACBBE4-721A-4C4C-8721-176EF650E4B1}"/>
          </ac:spMkLst>
        </pc:spChg>
        <pc:spChg chg="mod">
          <ac:chgData name="Friedrich Leou" userId="431eff4e7725b734" providerId="LiveId" clId="{9E75C4EF-4D3A-4A4E-955F-BB16A4329BC6}" dt="2019-11-27T05:41:39.211" v="100" actId="1035"/>
          <ac:spMkLst>
            <pc:docMk/>
            <pc:sldMk cId="148266834" sldId="270"/>
            <ac:spMk id="26" creationId="{BA739B60-9FF1-4649-B063-F272EB8A4AF5}"/>
          </ac:spMkLst>
        </pc:spChg>
      </pc:sldChg>
      <pc:sldChg chg="addSp delSp modSp add modTransition">
        <pc:chgData name="Friedrich Leou" userId="431eff4e7725b734" providerId="LiveId" clId="{9E75C4EF-4D3A-4A4E-955F-BB16A4329BC6}" dt="2019-11-27T05:52:24.230" v="276"/>
        <pc:sldMkLst>
          <pc:docMk/>
          <pc:sldMk cId="1631495350" sldId="271"/>
        </pc:sldMkLst>
        <pc:spChg chg="del">
          <ac:chgData name="Friedrich Leou" userId="431eff4e7725b734" providerId="LiveId" clId="{9E75C4EF-4D3A-4A4E-955F-BB16A4329BC6}" dt="2019-11-27T05:44:48.454" v="114" actId="478"/>
          <ac:spMkLst>
            <pc:docMk/>
            <pc:sldMk cId="1631495350" sldId="271"/>
            <ac:spMk id="3" creationId="{A05A855F-7837-4123-B075-5D92D4E0EE19}"/>
          </ac:spMkLst>
        </pc:spChg>
        <pc:spChg chg="mod">
          <ac:chgData name="Friedrich Leou" userId="431eff4e7725b734" providerId="LiveId" clId="{9E75C4EF-4D3A-4A4E-955F-BB16A4329BC6}" dt="2019-11-27T05:50:48.322" v="212" actId="1076"/>
          <ac:spMkLst>
            <pc:docMk/>
            <pc:sldMk cId="1631495350" sldId="271"/>
            <ac:spMk id="5" creationId="{0F242D8A-6517-400F-AD67-926E8C8782A7}"/>
          </ac:spMkLst>
        </pc:spChg>
        <pc:spChg chg="del">
          <ac:chgData name="Friedrich Leou" userId="431eff4e7725b734" providerId="LiveId" clId="{9E75C4EF-4D3A-4A4E-955F-BB16A4329BC6}" dt="2019-11-27T05:44:48.454" v="114" actId="478"/>
          <ac:spMkLst>
            <pc:docMk/>
            <pc:sldMk cId="1631495350" sldId="271"/>
            <ac:spMk id="6" creationId="{8252325B-A288-4EF1-9B81-156CA7FAF4D2}"/>
          </ac:spMkLst>
        </pc:spChg>
        <pc:spChg chg="del">
          <ac:chgData name="Friedrich Leou" userId="431eff4e7725b734" providerId="LiveId" clId="{9E75C4EF-4D3A-4A4E-955F-BB16A4329BC6}" dt="2019-11-27T05:44:48.454" v="114" actId="478"/>
          <ac:spMkLst>
            <pc:docMk/>
            <pc:sldMk cId="1631495350" sldId="271"/>
            <ac:spMk id="7" creationId="{6AA01F1E-46F1-40E8-B37F-71F4F30E7653}"/>
          </ac:spMkLst>
        </pc:spChg>
        <pc:spChg chg="del">
          <ac:chgData name="Friedrich Leou" userId="431eff4e7725b734" providerId="LiveId" clId="{9E75C4EF-4D3A-4A4E-955F-BB16A4329BC6}" dt="2019-11-27T05:44:48.454" v="114" actId="478"/>
          <ac:spMkLst>
            <pc:docMk/>
            <pc:sldMk cId="1631495350" sldId="271"/>
            <ac:spMk id="8" creationId="{4629336F-5044-4458-A173-3C557CE1394E}"/>
          </ac:spMkLst>
        </pc:spChg>
        <pc:spChg chg="del">
          <ac:chgData name="Friedrich Leou" userId="431eff4e7725b734" providerId="LiveId" clId="{9E75C4EF-4D3A-4A4E-955F-BB16A4329BC6}" dt="2019-11-27T05:44:48.454" v="114" actId="478"/>
          <ac:spMkLst>
            <pc:docMk/>
            <pc:sldMk cId="1631495350" sldId="271"/>
            <ac:spMk id="9" creationId="{AEFF1FE7-2EBA-4122-808D-490D2AF13D13}"/>
          </ac:spMkLst>
        </pc:spChg>
        <pc:spChg chg="del">
          <ac:chgData name="Friedrich Leou" userId="431eff4e7725b734" providerId="LiveId" clId="{9E75C4EF-4D3A-4A4E-955F-BB16A4329BC6}" dt="2019-11-27T05:44:48.454" v="114" actId="478"/>
          <ac:spMkLst>
            <pc:docMk/>
            <pc:sldMk cId="1631495350" sldId="271"/>
            <ac:spMk id="10" creationId="{E64AF9BB-3D8C-45D0-A71E-4099379430A4}"/>
          </ac:spMkLst>
        </pc:spChg>
        <pc:spChg chg="del">
          <ac:chgData name="Friedrich Leou" userId="431eff4e7725b734" providerId="LiveId" clId="{9E75C4EF-4D3A-4A4E-955F-BB16A4329BC6}" dt="2019-11-27T05:44:48.454" v="114" actId="478"/>
          <ac:spMkLst>
            <pc:docMk/>
            <pc:sldMk cId="1631495350" sldId="271"/>
            <ac:spMk id="11" creationId="{30366752-8AE6-4928-AE08-3922F34F362B}"/>
          </ac:spMkLst>
        </pc:spChg>
        <pc:spChg chg="add del mod">
          <ac:chgData name="Friedrich Leou" userId="431eff4e7725b734" providerId="LiveId" clId="{9E75C4EF-4D3A-4A4E-955F-BB16A4329BC6}" dt="2019-11-27T05:51:58.664" v="272" actId="478"/>
          <ac:spMkLst>
            <pc:docMk/>
            <pc:sldMk cId="1631495350" sldId="271"/>
            <ac:spMk id="17" creationId="{41AA7590-76CC-43FC-B0BD-F60AFAB3F624}"/>
          </ac:spMkLst>
        </pc:spChg>
        <pc:spChg chg="del">
          <ac:chgData name="Friedrich Leou" userId="431eff4e7725b734" providerId="LiveId" clId="{9E75C4EF-4D3A-4A4E-955F-BB16A4329BC6}" dt="2019-11-27T05:44:16.017" v="110" actId="478"/>
          <ac:spMkLst>
            <pc:docMk/>
            <pc:sldMk cId="1631495350" sldId="271"/>
            <ac:spMk id="18" creationId="{D80BAD45-C9F6-4F47-A33A-2F433AF903B9}"/>
          </ac:spMkLst>
        </pc:spChg>
        <pc:spChg chg="add mod">
          <ac:chgData name="Friedrich Leou" userId="431eff4e7725b734" providerId="LiveId" clId="{9E75C4EF-4D3A-4A4E-955F-BB16A4329BC6}" dt="2019-11-27T05:51:25.207" v="271" actId="1037"/>
          <ac:spMkLst>
            <pc:docMk/>
            <pc:sldMk cId="1631495350" sldId="271"/>
            <ac:spMk id="19" creationId="{97085EC9-E397-44F1-B0A0-3217CE0F1FF3}"/>
          </ac:spMkLst>
        </pc:spChg>
        <pc:spChg chg="del">
          <ac:chgData name="Friedrich Leou" userId="431eff4e7725b734" providerId="LiveId" clId="{9E75C4EF-4D3A-4A4E-955F-BB16A4329BC6}" dt="2019-11-27T05:44:48.454" v="114" actId="478"/>
          <ac:spMkLst>
            <pc:docMk/>
            <pc:sldMk cId="1631495350" sldId="271"/>
            <ac:spMk id="25" creationId="{E4ACBBE4-721A-4C4C-8721-176EF650E4B1}"/>
          </ac:spMkLst>
        </pc:spChg>
        <pc:spChg chg="del">
          <ac:chgData name="Friedrich Leou" userId="431eff4e7725b734" providerId="LiveId" clId="{9E75C4EF-4D3A-4A4E-955F-BB16A4329BC6}" dt="2019-11-27T05:44:09.630" v="102" actId="478"/>
          <ac:spMkLst>
            <pc:docMk/>
            <pc:sldMk cId="1631495350" sldId="271"/>
            <ac:spMk id="26" creationId="{BA739B60-9FF1-4649-B063-F272EB8A4AF5}"/>
          </ac:spMkLst>
        </pc:spChg>
        <pc:grpChg chg="add mod">
          <ac:chgData name="Friedrich Leou" userId="431eff4e7725b734" providerId="LiveId" clId="{9E75C4EF-4D3A-4A4E-955F-BB16A4329BC6}" dt="2019-11-27T05:51:25.207" v="271" actId="1037"/>
          <ac:grpSpMkLst>
            <pc:docMk/>
            <pc:sldMk cId="1631495350" sldId="271"/>
            <ac:grpSpMk id="14" creationId="{F76D8D3F-C4E3-4004-AF72-E957739D46A9}"/>
          </ac:grpSpMkLst>
        </pc:grpChg>
        <pc:picChg chg="add mod">
          <ac:chgData name="Friedrich Leou" userId="431eff4e7725b734" providerId="LiveId" clId="{9E75C4EF-4D3A-4A4E-955F-BB16A4329BC6}" dt="2019-11-27T05:49:49.608" v="128" actId="164"/>
          <ac:picMkLst>
            <pc:docMk/>
            <pc:sldMk cId="1631495350" sldId="271"/>
            <ac:picMk id="4" creationId="{95A3E93F-3774-4D0D-830F-335549A6670D}"/>
          </ac:picMkLst>
        </pc:picChg>
        <pc:picChg chg="add mod">
          <ac:chgData name="Friedrich Leou" userId="431eff4e7725b734" providerId="LiveId" clId="{9E75C4EF-4D3A-4A4E-955F-BB16A4329BC6}" dt="2019-11-27T05:49:49.608" v="128" actId="164"/>
          <ac:picMkLst>
            <pc:docMk/>
            <pc:sldMk cId="1631495350" sldId="271"/>
            <ac:picMk id="13" creationId="{1D050149-E55C-42A7-B61E-1DB1C6C6B37E}"/>
          </ac:picMkLst>
        </pc:picChg>
      </pc:sldChg>
      <pc:sldChg chg="addSp modSp add modTransition">
        <pc:chgData name="Friedrich Leou" userId="431eff4e7725b734" providerId="LiveId" clId="{9E75C4EF-4D3A-4A4E-955F-BB16A4329BC6}" dt="2019-11-27T06:03:50.093" v="1184"/>
        <pc:sldMkLst>
          <pc:docMk/>
          <pc:sldMk cId="882540664" sldId="272"/>
        </pc:sldMkLst>
        <pc:spChg chg="mod">
          <ac:chgData name="Friedrich Leou" userId="431eff4e7725b734" providerId="LiveId" clId="{9E75C4EF-4D3A-4A4E-955F-BB16A4329BC6}" dt="2019-11-27T05:57:07.077" v="450" actId="1076"/>
          <ac:spMkLst>
            <pc:docMk/>
            <pc:sldMk cId="882540664" sldId="272"/>
            <ac:spMk id="5" creationId="{0F242D8A-6517-400F-AD67-926E8C8782A7}"/>
          </ac:spMkLst>
        </pc:spChg>
        <pc:spChg chg="add mod">
          <ac:chgData name="Friedrich Leou" userId="431eff4e7725b734" providerId="LiveId" clId="{9E75C4EF-4D3A-4A4E-955F-BB16A4329BC6}" dt="2019-11-27T05:57:24.419" v="452" actId="1076"/>
          <ac:spMkLst>
            <pc:docMk/>
            <pc:sldMk cId="882540664" sldId="272"/>
            <ac:spMk id="7" creationId="{8EA5B31D-30D2-4023-A4CB-DF68EEE48600}"/>
          </ac:spMkLst>
        </pc:spChg>
        <pc:spChg chg="add mod">
          <ac:chgData name="Friedrich Leou" userId="431eff4e7725b734" providerId="LiveId" clId="{9E75C4EF-4D3A-4A4E-955F-BB16A4329BC6}" dt="2019-11-27T05:57:24.419" v="452" actId="1076"/>
          <ac:spMkLst>
            <pc:docMk/>
            <pc:sldMk cId="882540664" sldId="272"/>
            <ac:spMk id="8" creationId="{5E36CD9D-E43D-4FC8-BD35-C7E9DF405B3E}"/>
          </ac:spMkLst>
        </pc:spChg>
        <pc:spChg chg="mod">
          <ac:chgData name="Friedrich Leou" userId="431eff4e7725b734" providerId="LiveId" clId="{9E75C4EF-4D3A-4A4E-955F-BB16A4329BC6}" dt="2019-11-27T05:53:02.992" v="278" actId="1076"/>
          <ac:spMkLst>
            <pc:docMk/>
            <pc:sldMk cId="882540664" sldId="272"/>
            <ac:spMk id="19" creationId="{97085EC9-E397-44F1-B0A0-3217CE0F1FF3}"/>
          </ac:spMkLst>
        </pc:spChg>
        <pc:grpChg chg="mod">
          <ac:chgData name="Friedrich Leou" userId="431eff4e7725b734" providerId="LiveId" clId="{9E75C4EF-4D3A-4A4E-955F-BB16A4329BC6}" dt="2019-11-27T05:53:02.992" v="278" actId="1076"/>
          <ac:grpSpMkLst>
            <pc:docMk/>
            <pc:sldMk cId="882540664" sldId="272"/>
            <ac:grpSpMk id="14" creationId="{F76D8D3F-C4E3-4004-AF72-E957739D46A9}"/>
          </ac:grpSpMkLst>
        </pc:gr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2028160519" sldId="273"/>
        </pc:sldMkLst>
        <pc:spChg chg="mod">
          <ac:chgData name="Friedrich Leou" userId="431eff4e7725b734" providerId="LiveId" clId="{9E75C4EF-4D3A-4A4E-955F-BB16A4329BC6}" dt="2019-11-27T05:57:36.904" v="455"/>
          <ac:spMkLst>
            <pc:docMk/>
            <pc:sldMk cId="2028160519" sldId="273"/>
            <ac:spMk id="7" creationId="{8EA5B31D-30D2-4023-A4CB-DF68EEE48600}"/>
          </ac:spMkLst>
        </pc:spChg>
        <pc:spChg chg="mod">
          <ac:chgData name="Friedrich Leou" userId="431eff4e7725b734" providerId="LiveId" clId="{9E75C4EF-4D3A-4A4E-955F-BB16A4329BC6}" dt="2019-11-27T05:58:25.076" v="559"/>
          <ac:spMkLst>
            <pc:docMk/>
            <pc:sldMk cId="2028160519" sldId="273"/>
            <ac:spMk id="8" creationId="{5E36CD9D-E43D-4FC8-BD35-C7E9DF405B3E}"/>
          </ac:spMkLst>
        </pc:s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674643983" sldId="274"/>
        </pc:sldMkLst>
        <pc:spChg chg="mod">
          <ac:chgData name="Friedrich Leou" userId="431eff4e7725b734" providerId="LiveId" clId="{9E75C4EF-4D3A-4A4E-955F-BB16A4329BC6}" dt="2019-11-27T05:58:50.383" v="564"/>
          <ac:spMkLst>
            <pc:docMk/>
            <pc:sldMk cId="674643983" sldId="274"/>
            <ac:spMk id="7" creationId="{8EA5B31D-30D2-4023-A4CB-DF68EEE48600}"/>
          </ac:spMkLst>
        </pc:spChg>
        <pc:spChg chg="mod">
          <ac:chgData name="Friedrich Leou" userId="431eff4e7725b734" providerId="LiveId" clId="{9E75C4EF-4D3A-4A4E-955F-BB16A4329BC6}" dt="2019-11-27T05:59:07.977" v="644"/>
          <ac:spMkLst>
            <pc:docMk/>
            <pc:sldMk cId="674643983" sldId="274"/>
            <ac:spMk id="8" creationId="{5E36CD9D-E43D-4FC8-BD35-C7E9DF405B3E}"/>
          </ac:spMkLst>
        </pc:s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1223921634" sldId="275"/>
        </pc:sldMkLst>
        <pc:spChg chg="mod">
          <ac:chgData name="Friedrich Leou" userId="431eff4e7725b734" providerId="LiveId" clId="{9E75C4EF-4D3A-4A4E-955F-BB16A4329BC6}" dt="2019-11-27T05:59:16.362" v="647"/>
          <ac:spMkLst>
            <pc:docMk/>
            <pc:sldMk cId="1223921634" sldId="275"/>
            <ac:spMk id="7" creationId="{8EA5B31D-30D2-4023-A4CB-DF68EEE48600}"/>
          </ac:spMkLst>
        </pc:spChg>
        <pc:spChg chg="mod">
          <ac:chgData name="Friedrich Leou" userId="431eff4e7725b734" providerId="LiveId" clId="{9E75C4EF-4D3A-4A4E-955F-BB16A4329BC6}" dt="2019-11-27T05:59:52.095" v="727"/>
          <ac:spMkLst>
            <pc:docMk/>
            <pc:sldMk cId="1223921634" sldId="275"/>
            <ac:spMk id="8" creationId="{5E36CD9D-E43D-4FC8-BD35-C7E9DF405B3E}"/>
          </ac:spMkLst>
        </pc:s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2010554492" sldId="276"/>
        </pc:sldMkLst>
        <pc:spChg chg="mod">
          <ac:chgData name="Friedrich Leou" userId="431eff4e7725b734" providerId="LiveId" clId="{9E75C4EF-4D3A-4A4E-955F-BB16A4329BC6}" dt="2019-11-27T06:00:18.972" v="796"/>
          <ac:spMkLst>
            <pc:docMk/>
            <pc:sldMk cId="2010554492" sldId="276"/>
            <ac:spMk id="7" creationId="{8EA5B31D-30D2-4023-A4CB-DF68EEE48600}"/>
          </ac:spMkLst>
        </pc:spChg>
        <pc:spChg chg="mod">
          <ac:chgData name="Friedrich Leou" userId="431eff4e7725b734" providerId="LiveId" clId="{9E75C4EF-4D3A-4A4E-955F-BB16A4329BC6}" dt="2019-11-27T06:00:13.069" v="792"/>
          <ac:spMkLst>
            <pc:docMk/>
            <pc:sldMk cId="2010554492" sldId="276"/>
            <ac:spMk id="8" creationId="{5E36CD9D-E43D-4FC8-BD35-C7E9DF405B3E}"/>
          </ac:spMkLst>
        </pc:s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233004776" sldId="277"/>
        </pc:sldMkLst>
        <pc:spChg chg="mod">
          <ac:chgData name="Friedrich Leou" userId="431eff4e7725b734" providerId="LiveId" clId="{9E75C4EF-4D3A-4A4E-955F-BB16A4329BC6}" dt="2019-11-27T06:00:24.675" v="801"/>
          <ac:spMkLst>
            <pc:docMk/>
            <pc:sldMk cId="233004776" sldId="277"/>
            <ac:spMk id="7" creationId="{8EA5B31D-30D2-4023-A4CB-DF68EEE48600}"/>
          </ac:spMkLst>
        </pc:spChg>
        <pc:spChg chg="mod">
          <ac:chgData name="Friedrich Leou" userId="431eff4e7725b734" providerId="LiveId" clId="{9E75C4EF-4D3A-4A4E-955F-BB16A4329BC6}" dt="2019-11-27T06:00:39.729" v="853"/>
          <ac:spMkLst>
            <pc:docMk/>
            <pc:sldMk cId="233004776" sldId="277"/>
            <ac:spMk id="8" creationId="{5E36CD9D-E43D-4FC8-BD35-C7E9DF405B3E}"/>
          </ac:spMkLst>
        </pc:s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1545663158" sldId="278"/>
        </pc:sldMkLst>
        <pc:spChg chg="mod">
          <ac:chgData name="Friedrich Leou" userId="431eff4e7725b734" providerId="LiveId" clId="{9E75C4EF-4D3A-4A4E-955F-BB16A4329BC6}" dt="2019-11-27T06:01:15.106" v="864"/>
          <ac:spMkLst>
            <pc:docMk/>
            <pc:sldMk cId="1545663158" sldId="278"/>
            <ac:spMk id="7" creationId="{8EA5B31D-30D2-4023-A4CB-DF68EEE48600}"/>
          </ac:spMkLst>
        </pc:spChg>
        <pc:spChg chg="mod">
          <ac:chgData name="Friedrich Leou" userId="431eff4e7725b734" providerId="LiveId" clId="{9E75C4EF-4D3A-4A4E-955F-BB16A4329BC6}" dt="2019-11-27T06:01:49.936" v="984"/>
          <ac:spMkLst>
            <pc:docMk/>
            <pc:sldMk cId="1545663158" sldId="278"/>
            <ac:spMk id="8" creationId="{5E36CD9D-E43D-4FC8-BD35-C7E9DF405B3E}"/>
          </ac:spMkLst>
        </pc:s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4124647749" sldId="279"/>
        </pc:sldMkLst>
        <pc:spChg chg="mod">
          <ac:chgData name="Friedrich Leou" userId="431eff4e7725b734" providerId="LiveId" clId="{9E75C4EF-4D3A-4A4E-955F-BB16A4329BC6}" dt="2019-11-27T06:02:00.216" v="989"/>
          <ac:spMkLst>
            <pc:docMk/>
            <pc:sldMk cId="4124647749" sldId="279"/>
            <ac:spMk id="7" creationId="{8EA5B31D-30D2-4023-A4CB-DF68EEE48600}"/>
          </ac:spMkLst>
        </pc:s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1337939934" sldId="280"/>
        </pc:sldMkLst>
        <pc:spChg chg="mod">
          <ac:chgData name="Friedrich Leou" userId="431eff4e7725b734" providerId="LiveId" clId="{9E75C4EF-4D3A-4A4E-955F-BB16A4329BC6}" dt="2019-11-27T06:02:29.172" v="1006"/>
          <ac:spMkLst>
            <pc:docMk/>
            <pc:sldMk cId="1337939934" sldId="280"/>
            <ac:spMk id="7" creationId="{8EA5B31D-30D2-4023-A4CB-DF68EEE48600}"/>
          </ac:spMkLst>
        </pc:spChg>
        <pc:spChg chg="mod">
          <ac:chgData name="Friedrich Leou" userId="431eff4e7725b734" providerId="LiveId" clId="{9E75C4EF-4D3A-4A4E-955F-BB16A4329BC6}" dt="2019-11-27T06:02:45.395" v="1073"/>
          <ac:spMkLst>
            <pc:docMk/>
            <pc:sldMk cId="1337939934" sldId="280"/>
            <ac:spMk id="8" creationId="{5E36CD9D-E43D-4FC8-BD35-C7E9DF405B3E}"/>
          </ac:spMkLst>
        </pc:s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3435403943" sldId="281"/>
        </pc:sldMkLst>
        <pc:spChg chg="mod">
          <ac:chgData name="Friedrich Leou" userId="431eff4e7725b734" providerId="LiveId" clId="{9E75C4EF-4D3A-4A4E-955F-BB16A4329BC6}" dt="2019-11-27T06:02:56.852" v="1076"/>
          <ac:spMkLst>
            <pc:docMk/>
            <pc:sldMk cId="3435403943" sldId="281"/>
            <ac:spMk id="7" creationId="{8EA5B31D-30D2-4023-A4CB-DF68EEE48600}"/>
          </ac:spMkLst>
        </pc:spChg>
        <pc:spChg chg="mod">
          <ac:chgData name="Friedrich Leou" userId="431eff4e7725b734" providerId="LiveId" clId="{9E75C4EF-4D3A-4A4E-955F-BB16A4329BC6}" dt="2019-11-27T06:03:19.215" v="1129"/>
          <ac:spMkLst>
            <pc:docMk/>
            <pc:sldMk cId="3435403943" sldId="281"/>
            <ac:spMk id="8" creationId="{5E36CD9D-E43D-4FC8-BD35-C7E9DF405B3E}"/>
          </ac:spMkLst>
        </pc:spChg>
      </pc:sldChg>
      <pc:sldChg chg="modSp add modTransition">
        <pc:chgData name="Friedrich Leou" userId="431eff4e7725b734" providerId="LiveId" clId="{9E75C4EF-4D3A-4A4E-955F-BB16A4329BC6}" dt="2019-11-27T06:03:50.093" v="1184"/>
        <pc:sldMkLst>
          <pc:docMk/>
          <pc:sldMk cId="1442352937" sldId="282"/>
        </pc:sldMkLst>
        <pc:spChg chg="mod">
          <ac:chgData name="Friedrich Leou" userId="431eff4e7725b734" providerId="LiveId" clId="{9E75C4EF-4D3A-4A4E-955F-BB16A4329BC6}" dt="2019-11-27T06:03:26.970" v="1136"/>
          <ac:spMkLst>
            <pc:docMk/>
            <pc:sldMk cId="1442352937" sldId="282"/>
            <ac:spMk id="7" creationId="{8EA5B31D-30D2-4023-A4CB-DF68EEE48600}"/>
          </ac:spMkLst>
        </pc:spChg>
        <pc:spChg chg="mod">
          <ac:chgData name="Friedrich Leou" userId="431eff4e7725b734" providerId="LiveId" clId="{9E75C4EF-4D3A-4A4E-955F-BB16A4329BC6}" dt="2019-11-27T06:03:36.570" v="1183"/>
          <ac:spMkLst>
            <pc:docMk/>
            <pc:sldMk cId="1442352937" sldId="282"/>
            <ac:spMk id="8" creationId="{5E36CD9D-E43D-4FC8-BD35-C7E9DF405B3E}"/>
          </ac:spMkLst>
        </pc:spChg>
      </pc:sldChg>
      <pc:sldChg chg="addSp delSp modSp add ord">
        <pc:chgData name="Friedrich Leou" userId="431eff4e7725b734" providerId="LiveId" clId="{9E75C4EF-4D3A-4A4E-955F-BB16A4329BC6}" dt="2019-11-27T06:25:55.680" v="1657"/>
        <pc:sldMkLst>
          <pc:docMk/>
          <pc:sldMk cId="2922002950" sldId="283"/>
        </pc:sldMkLst>
        <pc:spChg chg="del">
          <ac:chgData name="Friedrich Leou" userId="431eff4e7725b734" providerId="LiveId" clId="{9E75C4EF-4D3A-4A4E-955F-BB16A4329BC6}" dt="2019-11-27T06:04:22.477" v="1186" actId="478"/>
          <ac:spMkLst>
            <pc:docMk/>
            <pc:sldMk cId="2922002950" sldId="283"/>
            <ac:spMk id="7" creationId="{8EA5B31D-30D2-4023-A4CB-DF68EEE48600}"/>
          </ac:spMkLst>
        </pc:spChg>
        <pc:spChg chg="del">
          <ac:chgData name="Friedrich Leou" userId="431eff4e7725b734" providerId="LiveId" clId="{9E75C4EF-4D3A-4A4E-955F-BB16A4329BC6}" dt="2019-11-27T06:04:22.477" v="1186" actId="478"/>
          <ac:spMkLst>
            <pc:docMk/>
            <pc:sldMk cId="2922002950" sldId="283"/>
            <ac:spMk id="8" creationId="{5E36CD9D-E43D-4FC8-BD35-C7E9DF405B3E}"/>
          </ac:spMkLst>
        </pc:spChg>
        <pc:spChg chg="add mod">
          <ac:chgData name="Friedrich Leou" userId="431eff4e7725b734" providerId="LiveId" clId="{9E75C4EF-4D3A-4A4E-955F-BB16A4329BC6}" dt="2019-11-27T06:07:58.962" v="1279" actId="1076"/>
          <ac:spMkLst>
            <pc:docMk/>
            <pc:sldMk cId="2922002950" sldId="283"/>
            <ac:spMk id="9" creationId="{C5C42F5C-5090-41E3-97E6-DC84739C9795}"/>
          </ac:spMkLst>
        </pc:spChg>
        <pc:spChg chg="del">
          <ac:chgData name="Friedrich Leou" userId="431eff4e7725b734" providerId="LiveId" clId="{9E75C4EF-4D3A-4A4E-955F-BB16A4329BC6}" dt="2019-11-27T06:04:22.477" v="1186" actId="478"/>
          <ac:spMkLst>
            <pc:docMk/>
            <pc:sldMk cId="2922002950" sldId="283"/>
            <ac:spMk id="19" creationId="{97085EC9-E397-44F1-B0A0-3217CE0F1FF3}"/>
          </ac:spMkLst>
        </pc:spChg>
        <pc:grpChg chg="del">
          <ac:chgData name="Friedrich Leou" userId="431eff4e7725b734" providerId="LiveId" clId="{9E75C4EF-4D3A-4A4E-955F-BB16A4329BC6}" dt="2019-11-27T06:04:22.477" v="1186" actId="478"/>
          <ac:grpSpMkLst>
            <pc:docMk/>
            <pc:sldMk cId="2922002950" sldId="283"/>
            <ac:grpSpMk id="14" creationId="{F76D8D3F-C4E3-4004-AF72-E957739D46A9}"/>
          </ac:grpSpMkLst>
        </pc:grpChg>
      </pc:sldChg>
      <pc:sldChg chg="addSp delSp modSp add">
        <pc:chgData name="Friedrich Leou" userId="431eff4e7725b734" providerId="LiveId" clId="{9E75C4EF-4D3A-4A4E-955F-BB16A4329BC6}" dt="2019-11-27T06:07:13.793" v="1268" actId="1076"/>
        <pc:sldMkLst>
          <pc:docMk/>
          <pc:sldMk cId="2446403591" sldId="284"/>
        </pc:sldMkLst>
        <pc:spChg chg="add del">
          <ac:chgData name="Friedrich Leou" userId="431eff4e7725b734" providerId="LiveId" clId="{9E75C4EF-4D3A-4A4E-955F-BB16A4329BC6}" dt="2019-11-27T06:05:46.340" v="1234"/>
          <ac:spMkLst>
            <pc:docMk/>
            <pc:sldMk cId="2446403591" sldId="284"/>
            <ac:spMk id="4" creationId="{827D4407-8B2D-4413-A2D3-0539C92AC20C}"/>
          </ac:spMkLst>
        </pc:spChg>
        <pc:spChg chg="mod">
          <ac:chgData name="Friedrich Leou" userId="431eff4e7725b734" providerId="LiveId" clId="{9E75C4EF-4D3A-4A4E-955F-BB16A4329BC6}" dt="2019-11-27T06:06:55.758" v="1263" actId="1076"/>
          <ac:spMkLst>
            <pc:docMk/>
            <pc:sldMk cId="2446403591" sldId="284"/>
            <ac:spMk id="5" creationId="{0F242D8A-6517-400F-AD67-926E8C8782A7}"/>
          </ac:spMkLst>
        </pc:spChg>
        <pc:spChg chg="add mod">
          <ac:chgData name="Friedrich Leou" userId="431eff4e7725b734" providerId="LiveId" clId="{9E75C4EF-4D3A-4A4E-955F-BB16A4329BC6}" dt="2019-11-27T06:07:13.793" v="1268" actId="1076"/>
          <ac:spMkLst>
            <pc:docMk/>
            <pc:sldMk cId="2446403591" sldId="284"/>
            <ac:spMk id="6" creationId="{F2E58C71-F6A3-4223-9DF5-E279AADE9B7D}"/>
          </ac:spMkLst>
        </pc:spChg>
        <pc:spChg chg="del mod">
          <ac:chgData name="Friedrich Leou" userId="431eff4e7725b734" providerId="LiveId" clId="{9E75C4EF-4D3A-4A4E-955F-BB16A4329BC6}" dt="2019-11-27T06:05:37.370" v="1232" actId="478"/>
          <ac:spMkLst>
            <pc:docMk/>
            <pc:sldMk cId="2446403591" sldId="284"/>
            <ac:spMk id="9" creationId="{C5C42F5C-5090-41E3-97E6-DC84739C9795}"/>
          </ac:spMkLst>
        </pc:spChg>
        <pc:picChg chg="add mod">
          <ac:chgData name="Friedrich Leou" userId="431eff4e7725b734" providerId="LiveId" clId="{9E75C4EF-4D3A-4A4E-955F-BB16A4329BC6}" dt="2019-11-27T06:07:13.793" v="1268" actId="1076"/>
          <ac:picMkLst>
            <pc:docMk/>
            <pc:sldMk cId="2446403591" sldId="284"/>
            <ac:picMk id="3" creationId="{3E77E5D8-AF61-4B67-82E9-ABBA868D2347}"/>
          </ac:picMkLst>
        </pc:picChg>
      </pc:sldChg>
      <pc:sldChg chg="add del">
        <pc:chgData name="Friedrich Leou" userId="431eff4e7725b734" providerId="LiveId" clId="{9E75C4EF-4D3A-4A4E-955F-BB16A4329BC6}" dt="2019-11-27T06:07:36.769" v="1270"/>
        <pc:sldMkLst>
          <pc:docMk/>
          <pc:sldMk cId="409750591" sldId="285"/>
        </pc:sldMkLst>
      </pc:sldChg>
      <pc:sldChg chg="addSp delSp modSp add">
        <pc:chgData name="Friedrich Leou" userId="431eff4e7725b734" providerId="LiveId" clId="{9E75C4EF-4D3A-4A4E-955F-BB16A4329BC6}" dt="2019-11-28T01:03:46.034" v="1678"/>
        <pc:sldMkLst>
          <pc:docMk/>
          <pc:sldMk cId="1731860508" sldId="285"/>
        </pc:sldMkLst>
        <pc:spChg chg="add del">
          <ac:chgData name="Friedrich Leou" userId="431eff4e7725b734" providerId="LiveId" clId="{9E75C4EF-4D3A-4A4E-955F-BB16A4329BC6}" dt="2019-11-27T06:09:26.245" v="1350"/>
          <ac:spMkLst>
            <pc:docMk/>
            <pc:sldMk cId="1731860508" sldId="285"/>
            <ac:spMk id="2" creationId="{20259EE8-C770-4D5A-BDFD-74BDE7112054}"/>
          </ac:spMkLst>
        </pc:spChg>
        <pc:spChg chg="mod">
          <ac:chgData name="Friedrich Leou" userId="431eff4e7725b734" providerId="LiveId" clId="{9E75C4EF-4D3A-4A4E-955F-BB16A4329BC6}" dt="2019-11-27T06:22:38.140" v="1596" actId="1076"/>
          <ac:spMkLst>
            <pc:docMk/>
            <pc:sldMk cId="1731860508" sldId="285"/>
            <ac:spMk id="5" creationId="{0F242D8A-6517-400F-AD67-926E8C8782A7}"/>
          </ac:spMkLst>
        </pc:spChg>
        <pc:spChg chg="mod">
          <ac:chgData name="Friedrich Leou" userId="431eff4e7725b734" providerId="LiveId" clId="{9E75C4EF-4D3A-4A4E-955F-BB16A4329BC6}" dt="2019-11-27T06:08:07.353" v="1280" actId="1076"/>
          <ac:spMkLst>
            <pc:docMk/>
            <pc:sldMk cId="1731860508" sldId="285"/>
            <ac:spMk id="6" creationId="{F2E58C71-F6A3-4223-9DF5-E279AADE9B7D}"/>
          </ac:spMkLst>
        </pc:spChg>
        <pc:spChg chg="add mod">
          <ac:chgData name="Friedrich Leou" userId="431eff4e7725b734" providerId="LiveId" clId="{9E75C4EF-4D3A-4A4E-955F-BB16A4329BC6}" dt="2019-11-27T06:11:43.223" v="1432" actId="1076"/>
          <ac:spMkLst>
            <pc:docMk/>
            <pc:sldMk cId="1731860508" sldId="285"/>
            <ac:spMk id="7" creationId="{9AC596C2-9A6A-4672-9D13-E23A6D75F37B}"/>
          </ac:spMkLst>
        </pc:spChg>
        <pc:spChg chg="add mod">
          <ac:chgData name="Friedrich Leou" userId="431eff4e7725b734" providerId="LiveId" clId="{9E75C4EF-4D3A-4A4E-955F-BB16A4329BC6}" dt="2019-11-27T06:09:23.756" v="1348"/>
          <ac:spMkLst>
            <pc:docMk/>
            <pc:sldMk cId="1731860508" sldId="285"/>
            <ac:spMk id="8" creationId="{A2B3F708-541A-4F8A-B3EB-1F6320EF7F48}"/>
          </ac:spMkLst>
        </pc:spChg>
        <pc:spChg chg="add mod">
          <ac:chgData name="Friedrich Leou" userId="431eff4e7725b734" providerId="LiveId" clId="{9E75C4EF-4D3A-4A4E-955F-BB16A4329BC6}" dt="2019-11-27T06:10:05.689" v="1369" actId="20577"/>
          <ac:spMkLst>
            <pc:docMk/>
            <pc:sldMk cId="1731860508" sldId="285"/>
            <ac:spMk id="9" creationId="{CF1E2CD3-4C3D-48DE-B8B7-D4CD195E446B}"/>
          </ac:spMkLst>
        </pc:spChg>
        <pc:spChg chg="add mod">
          <ac:chgData name="Friedrich Leou" userId="431eff4e7725b734" providerId="LiveId" clId="{9E75C4EF-4D3A-4A4E-955F-BB16A4329BC6}" dt="2019-11-27T06:10:15.235" v="1397" actId="20577"/>
          <ac:spMkLst>
            <pc:docMk/>
            <pc:sldMk cId="1731860508" sldId="285"/>
            <ac:spMk id="10" creationId="{E9D9BD41-E522-4E1B-AFA1-A60983A6E8CC}"/>
          </ac:spMkLst>
        </pc:spChg>
        <pc:spChg chg="add mod">
          <ac:chgData name="Friedrich Leou" userId="431eff4e7725b734" providerId="LiveId" clId="{9E75C4EF-4D3A-4A4E-955F-BB16A4329BC6}" dt="2019-11-27T06:10:55.502" v="1413" actId="20577"/>
          <ac:spMkLst>
            <pc:docMk/>
            <pc:sldMk cId="1731860508" sldId="285"/>
            <ac:spMk id="11" creationId="{74F639CC-3A65-4DE5-BE8D-8AADAFB201DE}"/>
          </ac:spMkLst>
        </pc:spChg>
        <pc:spChg chg="add mod">
          <ac:chgData name="Friedrich Leou" userId="431eff4e7725b734" providerId="LiveId" clId="{9E75C4EF-4D3A-4A4E-955F-BB16A4329BC6}" dt="2019-11-27T06:11:27.811" v="1431" actId="20577"/>
          <ac:spMkLst>
            <pc:docMk/>
            <pc:sldMk cId="1731860508" sldId="285"/>
            <ac:spMk id="12" creationId="{E4F72A4A-BBE0-4EBE-B137-21A3AD3DA06D}"/>
          </ac:spMkLst>
        </pc:spChg>
        <pc:spChg chg="add mod">
          <ac:chgData name="Friedrich Leou" userId="431eff4e7725b734" providerId="LiveId" clId="{9E75C4EF-4D3A-4A4E-955F-BB16A4329BC6}" dt="2019-11-27T06:12:25.971" v="1468" actId="20577"/>
          <ac:spMkLst>
            <pc:docMk/>
            <pc:sldMk cId="1731860508" sldId="285"/>
            <ac:spMk id="13" creationId="{522881BC-DA76-45A4-9971-157DF9EE66D2}"/>
          </ac:spMkLst>
        </pc:spChg>
        <pc:spChg chg="add mod">
          <ac:chgData name="Friedrich Leou" userId="431eff4e7725b734" providerId="LiveId" clId="{9E75C4EF-4D3A-4A4E-955F-BB16A4329BC6}" dt="2019-11-27T06:22:42.528" v="1631" actId="1038"/>
          <ac:spMkLst>
            <pc:docMk/>
            <pc:sldMk cId="1731860508" sldId="285"/>
            <ac:spMk id="14" creationId="{FF31D465-AE2E-4FFC-B0DF-4B0DEA35CCD2}"/>
          </ac:spMkLst>
        </pc:spChg>
        <pc:spChg chg="add mod">
          <ac:chgData name="Friedrich Leou" userId="431eff4e7725b734" providerId="LiveId" clId="{9E75C4EF-4D3A-4A4E-955F-BB16A4329BC6}" dt="2019-11-28T01:03:46.034" v="1678"/>
          <ac:spMkLst>
            <pc:docMk/>
            <pc:sldMk cId="1731860508" sldId="285"/>
            <ac:spMk id="15" creationId="{F037F518-A85D-413C-9E43-25079AC38166}"/>
          </ac:spMkLst>
        </pc:spChg>
        <pc:spChg chg="add mod">
          <ac:chgData name="Friedrich Leou" userId="431eff4e7725b734" providerId="LiveId" clId="{9E75C4EF-4D3A-4A4E-955F-BB16A4329BC6}" dt="2019-11-27T06:22:42.528" v="1631" actId="1038"/>
          <ac:spMkLst>
            <pc:docMk/>
            <pc:sldMk cId="1731860508" sldId="285"/>
            <ac:spMk id="16" creationId="{9F21EFD6-8E12-4A6B-A5EE-F417816121C6}"/>
          </ac:spMkLst>
        </pc:spChg>
        <pc:spChg chg="add mod">
          <ac:chgData name="Friedrich Leou" userId="431eff4e7725b734" providerId="LiveId" clId="{9E75C4EF-4D3A-4A4E-955F-BB16A4329BC6}" dt="2019-11-27T06:22:42.528" v="1631" actId="1038"/>
          <ac:spMkLst>
            <pc:docMk/>
            <pc:sldMk cId="1731860508" sldId="285"/>
            <ac:spMk id="17" creationId="{3C97C958-38C2-4239-8B72-BA9553CB74A0}"/>
          </ac:spMkLst>
        </pc:spChg>
        <pc:spChg chg="add mod">
          <ac:chgData name="Friedrich Leou" userId="431eff4e7725b734" providerId="LiveId" clId="{9E75C4EF-4D3A-4A4E-955F-BB16A4329BC6}" dt="2019-11-27T06:22:42.528" v="1631" actId="1038"/>
          <ac:spMkLst>
            <pc:docMk/>
            <pc:sldMk cId="1731860508" sldId="285"/>
            <ac:spMk id="18" creationId="{533FA0D4-70FB-40A8-9A27-30A6C7E34493}"/>
          </ac:spMkLst>
        </pc:spChg>
        <pc:spChg chg="add mod">
          <ac:chgData name="Friedrich Leou" userId="431eff4e7725b734" providerId="LiveId" clId="{9E75C4EF-4D3A-4A4E-955F-BB16A4329BC6}" dt="2019-11-27T06:22:42.528" v="1631" actId="1038"/>
          <ac:spMkLst>
            <pc:docMk/>
            <pc:sldMk cId="1731860508" sldId="285"/>
            <ac:spMk id="19" creationId="{6468173B-6086-482C-B392-0A5140871056}"/>
          </ac:spMkLst>
        </pc:spChg>
        <pc:spChg chg="add mod">
          <ac:chgData name="Friedrich Leou" userId="431eff4e7725b734" providerId="LiveId" clId="{9E75C4EF-4D3A-4A4E-955F-BB16A4329BC6}" dt="2019-11-27T06:22:42.528" v="1631" actId="1038"/>
          <ac:spMkLst>
            <pc:docMk/>
            <pc:sldMk cId="1731860508" sldId="285"/>
            <ac:spMk id="20" creationId="{62A4EFB7-95C5-42D6-B965-436E96D9086E}"/>
          </ac:spMkLst>
        </pc:spChg>
        <pc:picChg chg="mod">
          <ac:chgData name="Friedrich Leou" userId="431eff4e7725b734" providerId="LiveId" clId="{9E75C4EF-4D3A-4A4E-955F-BB16A4329BC6}" dt="2019-11-27T06:08:07.353" v="1280" actId="1076"/>
          <ac:picMkLst>
            <pc:docMk/>
            <pc:sldMk cId="1731860508" sldId="285"/>
            <ac:picMk id="3" creationId="{3E77E5D8-AF61-4B67-82E9-ABBA868D2347}"/>
          </ac:picMkLst>
        </pc:picChg>
      </pc:sldChg>
      <pc:sldChg chg="addSp delSp modSp add">
        <pc:chgData name="Friedrich Leou" userId="431eff4e7725b734" providerId="LiveId" clId="{9E75C4EF-4D3A-4A4E-955F-BB16A4329BC6}" dt="2019-11-28T01:03:54.557" v="1682"/>
        <pc:sldMkLst>
          <pc:docMk/>
          <pc:sldMk cId="1814561112" sldId="286"/>
        </pc:sldMkLst>
        <pc:spChg chg="add mod">
          <ac:chgData name="Friedrich Leou" userId="431eff4e7725b734" providerId="LiveId" clId="{9E75C4EF-4D3A-4A4E-955F-BB16A4329BC6}" dt="2019-11-27T06:24:11.147" v="1654" actId="1076"/>
          <ac:spMkLst>
            <pc:docMk/>
            <pc:sldMk cId="1814561112" sldId="286"/>
            <ac:spMk id="2" creationId="{30721931-E199-454C-96A0-46F7FA7383DD}"/>
          </ac:spMkLst>
        </pc:spChg>
        <pc:spChg chg="mod">
          <ac:chgData name="Friedrich Leou" userId="431eff4e7725b734" providerId="LiveId" clId="{9E75C4EF-4D3A-4A4E-955F-BB16A4329BC6}" dt="2019-11-27T06:24:03.072" v="1652" actId="1076"/>
          <ac:spMkLst>
            <pc:docMk/>
            <pc:sldMk cId="1814561112" sldId="286"/>
            <ac:spMk id="5" creationId="{0F242D8A-6517-400F-AD67-926E8C8782A7}"/>
          </ac:spMkLst>
        </pc:spChg>
        <pc:spChg chg="del">
          <ac:chgData name="Friedrich Leou" userId="431eff4e7725b734" providerId="LiveId" clId="{9E75C4EF-4D3A-4A4E-955F-BB16A4329BC6}" dt="2019-11-27T06:23:14.325" v="1633" actId="478"/>
          <ac:spMkLst>
            <pc:docMk/>
            <pc:sldMk cId="1814561112" sldId="286"/>
            <ac:spMk id="7" creationId="{9AC596C2-9A6A-4672-9D13-E23A6D75F37B}"/>
          </ac:spMkLst>
        </pc:spChg>
        <pc:spChg chg="del">
          <ac:chgData name="Friedrich Leou" userId="431eff4e7725b734" providerId="LiveId" clId="{9E75C4EF-4D3A-4A4E-955F-BB16A4329BC6}" dt="2019-11-27T06:23:14.325" v="1633" actId="478"/>
          <ac:spMkLst>
            <pc:docMk/>
            <pc:sldMk cId="1814561112" sldId="286"/>
            <ac:spMk id="8" creationId="{A2B3F708-541A-4F8A-B3EB-1F6320EF7F48}"/>
          </ac:spMkLst>
        </pc:spChg>
        <pc:spChg chg="del">
          <ac:chgData name="Friedrich Leou" userId="431eff4e7725b734" providerId="LiveId" clId="{9E75C4EF-4D3A-4A4E-955F-BB16A4329BC6}" dt="2019-11-27T06:23:14.325" v="1633" actId="478"/>
          <ac:spMkLst>
            <pc:docMk/>
            <pc:sldMk cId="1814561112" sldId="286"/>
            <ac:spMk id="9" creationId="{CF1E2CD3-4C3D-48DE-B8B7-D4CD195E446B}"/>
          </ac:spMkLst>
        </pc:spChg>
        <pc:spChg chg="del">
          <ac:chgData name="Friedrich Leou" userId="431eff4e7725b734" providerId="LiveId" clId="{9E75C4EF-4D3A-4A4E-955F-BB16A4329BC6}" dt="2019-11-27T06:23:14.325" v="1633" actId="478"/>
          <ac:spMkLst>
            <pc:docMk/>
            <pc:sldMk cId="1814561112" sldId="286"/>
            <ac:spMk id="10" creationId="{E9D9BD41-E522-4E1B-AFA1-A60983A6E8CC}"/>
          </ac:spMkLst>
        </pc:spChg>
        <pc:spChg chg="del">
          <ac:chgData name="Friedrich Leou" userId="431eff4e7725b734" providerId="LiveId" clId="{9E75C4EF-4D3A-4A4E-955F-BB16A4329BC6}" dt="2019-11-27T06:23:14.325" v="1633" actId="478"/>
          <ac:spMkLst>
            <pc:docMk/>
            <pc:sldMk cId="1814561112" sldId="286"/>
            <ac:spMk id="11" creationId="{74F639CC-3A65-4DE5-BE8D-8AADAFB201DE}"/>
          </ac:spMkLst>
        </pc:spChg>
        <pc:spChg chg="del">
          <ac:chgData name="Friedrich Leou" userId="431eff4e7725b734" providerId="LiveId" clId="{9E75C4EF-4D3A-4A4E-955F-BB16A4329BC6}" dt="2019-11-27T06:23:14.325" v="1633" actId="478"/>
          <ac:spMkLst>
            <pc:docMk/>
            <pc:sldMk cId="1814561112" sldId="286"/>
            <ac:spMk id="12" creationId="{E4F72A4A-BBE0-4EBE-B137-21A3AD3DA06D}"/>
          </ac:spMkLst>
        </pc:spChg>
        <pc:spChg chg="del">
          <ac:chgData name="Friedrich Leou" userId="431eff4e7725b734" providerId="LiveId" clId="{9E75C4EF-4D3A-4A4E-955F-BB16A4329BC6}" dt="2019-11-27T06:23:14.325" v="1633" actId="478"/>
          <ac:spMkLst>
            <pc:docMk/>
            <pc:sldMk cId="1814561112" sldId="286"/>
            <ac:spMk id="13" creationId="{522881BC-DA76-45A4-9971-157DF9EE66D2}"/>
          </ac:spMkLst>
        </pc:spChg>
        <pc:spChg chg="mod">
          <ac:chgData name="Friedrich Leou" userId="431eff4e7725b734" providerId="LiveId" clId="{9E75C4EF-4D3A-4A4E-955F-BB16A4329BC6}" dt="2019-11-28T01:03:54.557" v="1682"/>
          <ac:spMkLst>
            <pc:docMk/>
            <pc:sldMk cId="1814561112" sldId="286"/>
            <ac:spMk id="14" creationId="{FF31D465-AE2E-4FFC-B0DF-4B0DEA35CCD2}"/>
          </ac:spMkLst>
        </pc:spChg>
        <pc:spChg chg="del">
          <ac:chgData name="Friedrich Leou" userId="431eff4e7725b734" providerId="LiveId" clId="{9E75C4EF-4D3A-4A4E-955F-BB16A4329BC6}" dt="2019-11-27T06:23:17.264" v="1634" actId="478"/>
          <ac:spMkLst>
            <pc:docMk/>
            <pc:sldMk cId="1814561112" sldId="286"/>
            <ac:spMk id="15" creationId="{F037F518-A85D-413C-9E43-25079AC38166}"/>
          </ac:spMkLst>
        </pc:spChg>
        <pc:spChg chg="del">
          <ac:chgData name="Friedrich Leou" userId="431eff4e7725b734" providerId="LiveId" clId="{9E75C4EF-4D3A-4A4E-955F-BB16A4329BC6}" dt="2019-11-27T06:23:17.264" v="1634" actId="478"/>
          <ac:spMkLst>
            <pc:docMk/>
            <pc:sldMk cId="1814561112" sldId="286"/>
            <ac:spMk id="16" creationId="{9F21EFD6-8E12-4A6B-A5EE-F417816121C6}"/>
          </ac:spMkLst>
        </pc:spChg>
        <pc:spChg chg="del">
          <ac:chgData name="Friedrich Leou" userId="431eff4e7725b734" providerId="LiveId" clId="{9E75C4EF-4D3A-4A4E-955F-BB16A4329BC6}" dt="2019-11-27T06:23:17.264" v="1634" actId="478"/>
          <ac:spMkLst>
            <pc:docMk/>
            <pc:sldMk cId="1814561112" sldId="286"/>
            <ac:spMk id="17" creationId="{3C97C958-38C2-4239-8B72-BA9553CB74A0}"/>
          </ac:spMkLst>
        </pc:spChg>
        <pc:spChg chg="del">
          <ac:chgData name="Friedrich Leou" userId="431eff4e7725b734" providerId="LiveId" clId="{9E75C4EF-4D3A-4A4E-955F-BB16A4329BC6}" dt="2019-11-27T06:23:17.264" v="1634" actId="478"/>
          <ac:spMkLst>
            <pc:docMk/>
            <pc:sldMk cId="1814561112" sldId="286"/>
            <ac:spMk id="18" creationId="{533FA0D4-70FB-40A8-9A27-30A6C7E34493}"/>
          </ac:spMkLst>
        </pc:spChg>
        <pc:spChg chg="del">
          <ac:chgData name="Friedrich Leou" userId="431eff4e7725b734" providerId="LiveId" clId="{9E75C4EF-4D3A-4A4E-955F-BB16A4329BC6}" dt="2019-11-27T06:23:17.264" v="1634" actId="478"/>
          <ac:spMkLst>
            <pc:docMk/>
            <pc:sldMk cId="1814561112" sldId="286"/>
            <ac:spMk id="19" creationId="{6468173B-6086-482C-B392-0A5140871056}"/>
          </ac:spMkLst>
        </pc:spChg>
        <pc:spChg chg="del">
          <ac:chgData name="Friedrich Leou" userId="431eff4e7725b734" providerId="LiveId" clId="{9E75C4EF-4D3A-4A4E-955F-BB16A4329BC6}" dt="2019-11-27T06:23:17.264" v="1634" actId="478"/>
          <ac:spMkLst>
            <pc:docMk/>
            <pc:sldMk cId="1814561112" sldId="286"/>
            <ac:spMk id="20" creationId="{62A4EFB7-95C5-42D6-B965-436E96D9086E}"/>
          </ac:spMkLst>
        </pc:spChg>
      </pc:sldChg>
      <pc:sldChg chg="modSp add ord">
        <pc:chgData name="Friedrich Leou" userId="431eff4e7725b734" providerId="LiveId" clId="{9E75C4EF-4D3A-4A4E-955F-BB16A4329BC6}" dt="2019-11-27T06:26:22.875" v="1674"/>
        <pc:sldMkLst>
          <pc:docMk/>
          <pc:sldMk cId="399849431" sldId="287"/>
        </pc:sldMkLst>
        <pc:spChg chg="mod">
          <ac:chgData name="Friedrich Leou" userId="431eff4e7725b734" providerId="LiveId" clId="{9E75C4EF-4D3A-4A4E-955F-BB16A4329BC6}" dt="2019-11-27T06:26:22.875" v="1674"/>
          <ac:spMkLst>
            <pc:docMk/>
            <pc:sldMk cId="399849431" sldId="287"/>
            <ac:spMk id="9" creationId="{C5C42F5C-5090-41E3-97E6-DC84739C9795}"/>
          </ac:spMkLst>
        </pc:spChg>
      </pc:sldChg>
    </pc:docChg>
  </pc:docChgLst>
  <pc:docChgLst>
    <pc:chgData name="Leou Friedrich" userId="431eff4e7725b734" providerId="LiveId" clId="{15F9C7A7-FC1B-4146-8981-DE771F2A6923}"/>
    <pc:docChg chg="undo redo custSel addSld delSld modSld sldOrd">
      <pc:chgData name="Leou Friedrich" userId="431eff4e7725b734" providerId="LiveId" clId="{15F9C7A7-FC1B-4146-8981-DE771F2A6923}" dt="2019-11-29T15:49:10.825" v="1039" actId="1076"/>
      <pc:docMkLst>
        <pc:docMk/>
      </pc:docMkLst>
      <pc:sldChg chg="addSp delSp modSp">
        <pc:chgData name="Leou Friedrich" userId="431eff4e7725b734" providerId="LiveId" clId="{15F9C7A7-FC1B-4146-8981-DE771F2A6923}" dt="2019-11-29T15:46:20.605" v="963" actId="1076"/>
        <pc:sldMkLst>
          <pc:docMk/>
          <pc:sldMk cId="1746026381" sldId="256"/>
        </pc:sldMkLst>
        <pc:spChg chg="add mod">
          <ac:chgData name="Leou Friedrich" userId="431eff4e7725b734" providerId="LiveId" clId="{15F9C7A7-FC1B-4146-8981-DE771F2A6923}" dt="2019-11-29T15:46:20.605" v="963" actId="1076"/>
          <ac:spMkLst>
            <pc:docMk/>
            <pc:sldMk cId="1746026381" sldId="256"/>
            <ac:spMk id="2" creationId="{ED343C21-F10E-4EE6-8487-DC0D13B9A401}"/>
          </ac:spMkLst>
        </pc:spChg>
        <pc:spChg chg="mod">
          <ac:chgData name="Leou Friedrich" userId="431eff4e7725b734" providerId="LiveId" clId="{15F9C7A7-FC1B-4146-8981-DE771F2A6923}" dt="2019-11-29T15:45:09.984" v="908" actId="1035"/>
          <ac:spMkLst>
            <pc:docMk/>
            <pc:sldMk cId="1746026381" sldId="256"/>
            <ac:spMk id="4" creationId="{64AEB189-5B81-4298-A207-51936729FC6E}"/>
          </ac:spMkLst>
        </pc:spChg>
        <pc:spChg chg="del">
          <ac:chgData name="Leou Friedrich" userId="431eff4e7725b734" providerId="LiveId" clId="{15F9C7A7-FC1B-4146-8981-DE771F2A6923}" dt="2019-11-29T15:33:23.600" v="786" actId="478"/>
          <ac:spMkLst>
            <pc:docMk/>
            <pc:sldMk cId="1746026381" sldId="256"/>
            <ac:spMk id="5" creationId="{0831979B-F7EA-48BF-B032-E9BA0920DDAC}"/>
          </ac:spMkLst>
        </pc:spChg>
        <pc:spChg chg="del">
          <ac:chgData name="Leou Friedrich" userId="431eff4e7725b734" providerId="LiveId" clId="{15F9C7A7-FC1B-4146-8981-DE771F2A6923}" dt="2019-11-29T15:33:23.600" v="786" actId="478"/>
          <ac:spMkLst>
            <pc:docMk/>
            <pc:sldMk cId="1746026381" sldId="256"/>
            <ac:spMk id="6" creationId="{BAC4F7B5-390D-4F37-96FE-F81DA152FFD8}"/>
          </ac:spMkLst>
        </pc:spChg>
        <pc:spChg chg="del">
          <ac:chgData name="Leou Friedrich" userId="431eff4e7725b734" providerId="LiveId" clId="{15F9C7A7-FC1B-4146-8981-DE771F2A6923}" dt="2019-11-29T15:33:23.600" v="786" actId="478"/>
          <ac:spMkLst>
            <pc:docMk/>
            <pc:sldMk cId="1746026381" sldId="256"/>
            <ac:spMk id="8" creationId="{3810629F-0274-4652-AAF8-59F9760AC8D4}"/>
          </ac:spMkLst>
        </pc:spChg>
        <pc:spChg chg="del">
          <ac:chgData name="Leou Friedrich" userId="431eff4e7725b734" providerId="LiveId" clId="{15F9C7A7-FC1B-4146-8981-DE771F2A6923}" dt="2019-11-29T15:33:23.600" v="786" actId="478"/>
          <ac:spMkLst>
            <pc:docMk/>
            <pc:sldMk cId="1746026381" sldId="256"/>
            <ac:spMk id="9" creationId="{25CD1782-FF56-4120-8B4E-67E68BA37B48}"/>
          </ac:spMkLst>
        </pc:spChg>
        <pc:spChg chg="del">
          <ac:chgData name="Leou Friedrich" userId="431eff4e7725b734" providerId="LiveId" clId="{15F9C7A7-FC1B-4146-8981-DE771F2A6923}" dt="2019-11-29T15:33:23.600" v="786" actId="478"/>
          <ac:spMkLst>
            <pc:docMk/>
            <pc:sldMk cId="1746026381" sldId="256"/>
            <ac:spMk id="10" creationId="{25D6FA76-47F8-4BC6-BF5F-334ABB8E6FAF}"/>
          </ac:spMkLst>
        </pc:spChg>
        <pc:spChg chg="del">
          <ac:chgData name="Leou Friedrich" userId="431eff4e7725b734" providerId="LiveId" clId="{15F9C7A7-FC1B-4146-8981-DE771F2A6923}" dt="2019-11-29T15:33:23.600" v="786" actId="478"/>
          <ac:spMkLst>
            <pc:docMk/>
            <pc:sldMk cId="1746026381" sldId="256"/>
            <ac:spMk id="12" creationId="{CAF9E1E3-30CE-4D57-B94A-F90C58116FE3}"/>
          </ac:spMkLst>
        </pc:spChg>
        <pc:spChg chg="add mod">
          <ac:chgData name="Leou Friedrich" userId="431eff4e7725b734" providerId="LiveId" clId="{15F9C7A7-FC1B-4146-8981-DE771F2A6923}" dt="2019-11-29T15:45:17.621" v="910" actId="1076"/>
          <ac:spMkLst>
            <pc:docMk/>
            <pc:sldMk cId="1746026381" sldId="256"/>
            <ac:spMk id="13" creationId="{A859CCF3-354B-4258-BF41-70C28883033C}"/>
          </ac:spMkLst>
        </pc:spChg>
        <pc:spChg chg="add del mod ord">
          <ac:chgData name="Leou Friedrich" userId="431eff4e7725b734" providerId="LiveId" clId="{15F9C7A7-FC1B-4146-8981-DE771F2A6923}" dt="2019-11-29T15:39:50.402" v="860"/>
          <ac:spMkLst>
            <pc:docMk/>
            <pc:sldMk cId="1746026381" sldId="256"/>
            <ac:spMk id="14" creationId="{B6B35E80-CE74-47C4-BFCC-DA587AACB7FD}"/>
          </ac:spMkLst>
        </pc:spChg>
        <pc:grpChg chg="add del mod">
          <ac:chgData name="Leou Friedrich" userId="431eff4e7725b734" providerId="LiveId" clId="{15F9C7A7-FC1B-4146-8981-DE771F2A6923}" dt="2019-11-29T15:33:23.600" v="786" actId="478"/>
          <ac:grpSpMkLst>
            <pc:docMk/>
            <pc:sldMk cId="1746026381" sldId="256"/>
            <ac:grpSpMk id="11" creationId="{F2848C3A-FEE0-4199-A6BB-B17E6580CC6E}"/>
          </ac:grpSpMkLst>
        </pc:grpChg>
        <pc:picChg chg="add mod">
          <ac:chgData name="Leou Friedrich" userId="431eff4e7725b734" providerId="LiveId" clId="{15F9C7A7-FC1B-4146-8981-DE771F2A6923}" dt="2019-11-28T09:51:39.462" v="661" actId="164"/>
          <ac:picMkLst>
            <pc:docMk/>
            <pc:sldMk cId="1746026381" sldId="256"/>
            <ac:picMk id="2" creationId="{08DE1C87-27F5-404D-A9BA-ACB10B27074B}"/>
          </ac:picMkLst>
        </pc:picChg>
        <pc:picChg chg="add del mod">
          <ac:chgData name="Leou Friedrich" userId="431eff4e7725b734" providerId="LiveId" clId="{15F9C7A7-FC1B-4146-8981-DE771F2A6923}" dt="2019-11-28T09:50:41.392" v="652" actId="478"/>
          <ac:picMkLst>
            <pc:docMk/>
            <pc:sldMk cId="1746026381" sldId="256"/>
            <ac:picMk id="3" creationId="{49DAA59D-90FC-4C9D-8A57-263103A8028F}"/>
          </ac:picMkLst>
        </pc:picChg>
        <pc:picChg chg="add mod">
          <ac:chgData name="Leou Friedrich" userId="431eff4e7725b734" providerId="LiveId" clId="{15F9C7A7-FC1B-4146-8981-DE771F2A6923}" dt="2019-11-29T15:45:17.621" v="910" actId="1076"/>
          <ac:picMkLst>
            <pc:docMk/>
            <pc:sldMk cId="1746026381" sldId="256"/>
            <ac:picMk id="3" creationId="{C95CE555-75E0-4494-9496-F2A50553E5BF}"/>
          </ac:picMkLst>
        </pc:picChg>
        <pc:picChg chg="add mod">
          <ac:chgData name="Leou Friedrich" userId="431eff4e7725b734" providerId="LiveId" clId="{15F9C7A7-FC1B-4146-8981-DE771F2A6923}" dt="2019-11-28T09:51:39.462" v="661" actId="164"/>
          <ac:picMkLst>
            <pc:docMk/>
            <pc:sldMk cId="1746026381" sldId="256"/>
            <ac:picMk id="7" creationId="{24C312E7-B119-4BCC-B55E-7F0B1596A234}"/>
          </ac:picMkLst>
        </pc:picChg>
        <pc:picChg chg="add del mod">
          <ac:chgData name="Leou Friedrich" userId="431eff4e7725b734" providerId="LiveId" clId="{15F9C7A7-FC1B-4146-8981-DE771F2A6923}" dt="2019-11-29T15:43:18.032" v="888" actId="478"/>
          <ac:picMkLst>
            <pc:docMk/>
            <pc:sldMk cId="1746026381" sldId="256"/>
            <ac:picMk id="15" creationId="{1630EF22-2569-40D0-A055-3018CEC0064A}"/>
          </ac:picMkLst>
        </pc:picChg>
        <pc:picChg chg="mod">
          <ac:chgData name="Leou Friedrich" userId="431eff4e7725b734" providerId="LiveId" clId="{15F9C7A7-FC1B-4146-8981-DE771F2A6923}" dt="2019-11-29T15:45:17.621" v="910" actId="1076"/>
          <ac:picMkLst>
            <pc:docMk/>
            <pc:sldMk cId="1746026381" sldId="256"/>
            <ac:picMk id="16" creationId="{93AF4C3D-108E-472E-AB6B-B3A97D45E3CC}"/>
          </ac:picMkLst>
        </pc:picChg>
        <pc:picChg chg="add del mod">
          <ac:chgData name="Leou Friedrich" userId="431eff4e7725b734" providerId="LiveId" clId="{15F9C7A7-FC1B-4146-8981-DE771F2A6923}" dt="2019-11-29T15:39:50.402" v="860"/>
          <ac:picMkLst>
            <pc:docMk/>
            <pc:sldMk cId="1746026381" sldId="256"/>
            <ac:picMk id="1026" creationId="{52DE5C4E-607A-4FEF-9BC9-7A4812AEF046}"/>
          </ac:picMkLst>
        </pc:picChg>
        <pc:picChg chg="add mod">
          <ac:chgData name="Leou Friedrich" userId="431eff4e7725b734" providerId="LiveId" clId="{15F9C7A7-FC1B-4146-8981-DE771F2A6923}" dt="2019-11-29T15:45:17.621" v="910" actId="1076"/>
          <ac:picMkLst>
            <pc:docMk/>
            <pc:sldMk cId="1746026381" sldId="256"/>
            <ac:picMk id="1028" creationId="{29BC1424-1065-4D2E-A7F9-BCDFDAD43874}"/>
          </ac:picMkLst>
        </pc:picChg>
        <pc:picChg chg="add mod">
          <ac:chgData name="Leou Friedrich" userId="431eff4e7725b734" providerId="LiveId" clId="{15F9C7A7-FC1B-4146-8981-DE771F2A6923}" dt="2019-11-29T15:45:17.621" v="910" actId="1076"/>
          <ac:picMkLst>
            <pc:docMk/>
            <pc:sldMk cId="1746026381" sldId="256"/>
            <ac:picMk id="1030" creationId="{B620996D-4F2C-421C-8884-48A98A0A2FE6}"/>
          </ac:picMkLst>
        </pc:picChg>
      </pc:sldChg>
      <pc:sldChg chg="addSp delSp">
        <pc:chgData name="Leou Friedrich" userId="431eff4e7725b734" providerId="LiveId" clId="{15F9C7A7-FC1B-4146-8981-DE771F2A6923}" dt="2019-11-28T09:52:12.068" v="671"/>
        <pc:sldMkLst>
          <pc:docMk/>
          <pc:sldMk cId="1106697662" sldId="257"/>
        </pc:sldMkLst>
        <pc:grpChg chg="add del">
          <ac:chgData name="Leou Friedrich" userId="431eff4e7725b734" providerId="LiveId" clId="{15F9C7A7-FC1B-4146-8981-DE771F2A6923}" dt="2019-11-28T09:52:12.068" v="671"/>
          <ac:grpSpMkLst>
            <pc:docMk/>
            <pc:sldMk cId="1106697662" sldId="257"/>
            <ac:grpSpMk id="9" creationId="{734C1F7C-61B0-477D-862B-438182E3D343}"/>
          </ac:grpSpMkLst>
        </pc:grpChg>
      </pc:sldChg>
      <pc:sldChg chg="addSp modSp modAnim">
        <pc:chgData name="Leou Friedrich" userId="431eff4e7725b734" providerId="LiveId" clId="{15F9C7A7-FC1B-4146-8981-DE771F2A6923}" dt="2019-11-27T00:20:33.635" v="146" actId="1076"/>
        <pc:sldMkLst>
          <pc:docMk/>
          <pc:sldMk cId="3976816081" sldId="260"/>
        </pc:sldMkLst>
        <pc:spChg chg="mod">
          <ac:chgData name="Leou Friedrich" userId="431eff4e7725b734" providerId="LiveId" clId="{15F9C7A7-FC1B-4146-8981-DE771F2A6923}" dt="2019-11-27T00:12:58.542" v="22" actId="1076"/>
          <ac:spMkLst>
            <pc:docMk/>
            <pc:sldMk cId="3976816081" sldId="260"/>
            <ac:spMk id="2" creationId="{CB94F214-8E26-419F-8704-844083B8BD2D}"/>
          </ac:spMkLst>
        </pc:spChg>
        <pc:picChg chg="add mod">
          <ac:chgData name="Leou Friedrich" userId="431eff4e7725b734" providerId="LiveId" clId="{15F9C7A7-FC1B-4146-8981-DE771F2A6923}" dt="2019-11-27T00:20:33.635" v="146" actId="1076"/>
          <ac:picMkLst>
            <pc:docMk/>
            <pc:sldMk cId="3976816081" sldId="260"/>
            <ac:picMk id="10" creationId="{FEBE091A-F01A-4D9E-9098-894515E8C6A6}"/>
          </ac:picMkLst>
        </pc:picChg>
        <pc:picChg chg="add mod">
          <ac:chgData name="Leou Friedrich" userId="431eff4e7725b734" providerId="LiveId" clId="{15F9C7A7-FC1B-4146-8981-DE771F2A6923}" dt="2019-11-27T00:12:34.154" v="17" actId="14100"/>
          <ac:picMkLst>
            <pc:docMk/>
            <pc:sldMk cId="3976816081" sldId="260"/>
            <ac:picMk id="11" creationId="{0B08EF7D-D326-4707-A998-C0CD6FC8608D}"/>
          </ac:picMkLst>
        </pc:picChg>
        <pc:picChg chg="add mod">
          <ac:chgData name="Leou Friedrich" userId="431eff4e7725b734" providerId="LiveId" clId="{15F9C7A7-FC1B-4146-8981-DE771F2A6923}" dt="2019-11-27T00:13:00.968" v="23" actId="14100"/>
          <ac:picMkLst>
            <pc:docMk/>
            <pc:sldMk cId="3976816081" sldId="260"/>
            <ac:picMk id="12" creationId="{7AEFE5CA-E72E-49C9-AECC-89458B74E2B1}"/>
          </ac:picMkLst>
        </pc:picChg>
      </pc:sldChg>
      <pc:sldChg chg="modSp add modAnim">
        <pc:chgData name="Leou Friedrich" userId="431eff4e7725b734" providerId="LiveId" clId="{15F9C7A7-FC1B-4146-8981-DE771F2A6923}" dt="2019-11-27T00:13:39.124" v="36" actId="14100"/>
        <pc:sldMkLst>
          <pc:docMk/>
          <pc:sldMk cId="151033241" sldId="261"/>
        </pc:sldMkLst>
        <pc:picChg chg="mod">
          <ac:chgData name="Leou Friedrich" userId="431eff4e7725b734" providerId="LiveId" clId="{15F9C7A7-FC1B-4146-8981-DE771F2A6923}" dt="2019-11-27T00:13:30.139" v="34" actId="14100"/>
          <ac:picMkLst>
            <pc:docMk/>
            <pc:sldMk cId="151033241" sldId="261"/>
            <ac:picMk id="10" creationId="{FEBE091A-F01A-4D9E-9098-894515E8C6A6}"/>
          </ac:picMkLst>
        </pc:picChg>
        <pc:picChg chg="mod">
          <ac:chgData name="Leou Friedrich" userId="431eff4e7725b734" providerId="LiveId" clId="{15F9C7A7-FC1B-4146-8981-DE771F2A6923}" dt="2019-11-27T00:13:39.124" v="36" actId="14100"/>
          <ac:picMkLst>
            <pc:docMk/>
            <pc:sldMk cId="151033241" sldId="261"/>
            <ac:picMk id="11" creationId="{0B08EF7D-D326-4707-A998-C0CD6FC8608D}"/>
          </ac:picMkLst>
        </pc:picChg>
      </pc:sldChg>
      <pc:sldChg chg="modSp add">
        <pc:chgData name="Leou Friedrich" userId="431eff4e7725b734" providerId="LiveId" clId="{15F9C7A7-FC1B-4146-8981-DE771F2A6923}" dt="2019-11-27T00:13:51.505" v="39" actId="14100"/>
        <pc:sldMkLst>
          <pc:docMk/>
          <pc:sldMk cId="3085887395" sldId="262"/>
        </pc:sldMkLst>
        <pc:picChg chg="mod">
          <ac:chgData name="Leou Friedrich" userId="431eff4e7725b734" providerId="LiveId" clId="{15F9C7A7-FC1B-4146-8981-DE771F2A6923}" dt="2019-11-27T00:13:47.705" v="38" actId="14100"/>
          <ac:picMkLst>
            <pc:docMk/>
            <pc:sldMk cId="3085887395" sldId="262"/>
            <ac:picMk id="11" creationId="{0B08EF7D-D326-4707-A998-C0CD6FC8608D}"/>
          </ac:picMkLst>
        </pc:picChg>
        <pc:picChg chg="mod">
          <ac:chgData name="Leou Friedrich" userId="431eff4e7725b734" providerId="LiveId" clId="{15F9C7A7-FC1B-4146-8981-DE771F2A6923}" dt="2019-11-27T00:13:51.505" v="39" actId="14100"/>
          <ac:picMkLst>
            <pc:docMk/>
            <pc:sldMk cId="3085887395" sldId="262"/>
            <ac:picMk id="12" creationId="{7AEFE5CA-E72E-49C9-AECC-89458B74E2B1}"/>
          </ac:picMkLst>
        </pc:picChg>
      </pc:sldChg>
      <pc:sldChg chg="addSp delSp modSp add del ord modAnim">
        <pc:chgData name="Leou Friedrich" userId="431eff4e7725b734" providerId="LiveId" clId="{15F9C7A7-FC1B-4146-8981-DE771F2A6923}" dt="2019-11-27T02:21:25.845" v="305" actId="14100"/>
        <pc:sldMkLst>
          <pc:docMk/>
          <pc:sldMk cId="3061613866" sldId="263"/>
        </pc:sldMkLst>
        <pc:spChg chg="mod">
          <ac:chgData name="Leou Friedrich" userId="431eff4e7725b734" providerId="LiveId" clId="{15F9C7A7-FC1B-4146-8981-DE771F2A6923}" dt="2019-11-27T00:14:41.196" v="47" actId="14100"/>
          <ac:spMkLst>
            <pc:docMk/>
            <pc:sldMk cId="3061613866" sldId="263"/>
            <ac:spMk id="2" creationId="{CB94F214-8E26-419F-8704-844083B8BD2D}"/>
          </ac:spMkLst>
        </pc:spChg>
        <pc:spChg chg="del">
          <ac:chgData name="Leou Friedrich" userId="431eff4e7725b734" providerId="LiveId" clId="{15F9C7A7-FC1B-4146-8981-DE771F2A6923}" dt="2019-11-27T00:14:31.031" v="45" actId="478"/>
          <ac:spMkLst>
            <pc:docMk/>
            <pc:sldMk cId="3061613866" sldId="263"/>
            <ac:spMk id="4" creationId="{6C8D429C-95C9-47A5-92BC-E265128EAA59}"/>
          </ac:spMkLst>
        </pc:spChg>
        <pc:spChg chg="mod">
          <ac:chgData name="Leou Friedrich" userId="431eff4e7725b734" providerId="LiveId" clId="{15F9C7A7-FC1B-4146-8981-DE771F2A6923}" dt="2019-11-27T00:19:10.517" v="143" actId="1076"/>
          <ac:spMkLst>
            <pc:docMk/>
            <pc:sldMk cId="3061613866" sldId="263"/>
            <ac:spMk id="5" creationId="{0F242D8A-6517-400F-AD67-926E8C8782A7}"/>
          </ac:spMkLst>
        </pc:spChg>
        <pc:spChg chg="mod">
          <ac:chgData name="Leou Friedrich" userId="431eff4e7725b734" providerId="LiveId" clId="{15F9C7A7-FC1B-4146-8981-DE771F2A6923}" dt="2019-11-27T00:14:59.780" v="50" actId="14100"/>
          <ac:spMkLst>
            <pc:docMk/>
            <pc:sldMk cId="3061613866" sldId="263"/>
            <ac:spMk id="14" creationId="{AE156080-A053-4028-8B2D-0F29D6ED004B}"/>
          </ac:spMkLst>
        </pc:spChg>
        <pc:spChg chg="mod">
          <ac:chgData name="Leou Friedrich" userId="431eff4e7725b734" providerId="LiveId" clId="{15F9C7A7-FC1B-4146-8981-DE771F2A6923}" dt="2019-11-27T00:14:51.873" v="48" actId="1076"/>
          <ac:spMkLst>
            <pc:docMk/>
            <pc:sldMk cId="3061613866" sldId="263"/>
            <ac:spMk id="15" creationId="{9A8D3E79-DE50-461C-8101-DD6509D3A47E}"/>
          </ac:spMkLst>
        </pc:spChg>
        <pc:spChg chg="mod">
          <ac:chgData name="Leou Friedrich" userId="431eff4e7725b734" providerId="LiveId" clId="{15F9C7A7-FC1B-4146-8981-DE771F2A6923}" dt="2019-11-27T00:14:51.873" v="48" actId="1076"/>
          <ac:spMkLst>
            <pc:docMk/>
            <pc:sldMk cId="3061613866" sldId="263"/>
            <ac:spMk id="16" creationId="{EF6A457D-0198-4E49-8435-22DA4D7B19B6}"/>
          </ac:spMkLst>
        </pc:spChg>
        <pc:spChg chg="mod">
          <ac:chgData name="Leou Friedrich" userId="431eff4e7725b734" providerId="LiveId" clId="{15F9C7A7-FC1B-4146-8981-DE771F2A6923}" dt="2019-11-27T00:15:25.654" v="55" actId="1076"/>
          <ac:spMkLst>
            <pc:docMk/>
            <pc:sldMk cId="3061613866" sldId="263"/>
            <ac:spMk id="17" creationId="{C656B045-984E-4401-B2A5-80D23226EFDE}"/>
          </ac:spMkLst>
        </pc:spChg>
        <pc:spChg chg="mod">
          <ac:chgData name="Leou Friedrich" userId="431eff4e7725b734" providerId="LiveId" clId="{15F9C7A7-FC1B-4146-8981-DE771F2A6923}" dt="2019-11-27T00:14:51.873" v="48" actId="1076"/>
          <ac:spMkLst>
            <pc:docMk/>
            <pc:sldMk cId="3061613866" sldId="263"/>
            <ac:spMk id="18" creationId="{1FD96497-7730-48A5-863D-234C1E42D766}"/>
          </ac:spMkLst>
        </pc:spChg>
        <pc:spChg chg="mod">
          <ac:chgData name="Leou Friedrich" userId="431eff4e7725b734" providerId="LiveId" clId="{15F9C7A7-FC1B-4146-8981-DE771F2A6923}" dt="2019-11-27T00:14:51.873" v="48" actId="1076"/>
          <ac:spMkLst>
            <pc:docMk/>
            <pc:sldMk cId="3061613866" sldId="263"/>
            <ac:spMk id="19" creationId="{945E61A2-EFF5-4495-9CB2-C7EB622EB47D}"/>
          </ac:spMkLst>
        </pc:spChg>
        <pc:spChg chg="add del mod">
          <ac:chgData name="Leou Friedrich" userId="431eff4e7725b734" providerId="LiveId" clId="{15F9C7A7-FC1B-4146-8981-DE771F2A6923}" dt="2019-11-27T00:17:23.027" v="99" actId="478"/>
          <ac:spMkLst>
            <pc:docMk/>
            <pc:sldMk cId="3061613866" sldId="263"/>
            <ac:spMk id="20" creationId="{2BEF3A5C-D3C5-4594-8D3E-862EFF7C2EF7}"/>
          </ac:spMkLst>
        </pc:spChg>
        <pc:spChg chg="add del mod">
          <ac:chgData name="Leou Friedrich" userId="431eff4e7725b734" providerId="LiveId" clId="{15F9C7A7-FC1B-4146-8981-DE771F2A6923}" dt="2019-11-27T00:17:23.027" v="99" actId="478"/>
          <ac:spMkLst>
            <pc:docMk/>
            <pc:sldMk cId="3061613866" sldId="263"/>
            <ac:spMk id="21" creationId="{C52F5137-8753-408E-849E-00328222C94B}"/>
          </ac:spMkLst>
        </pc:spChg>
        <pc:spChg chg="add del mod">
          <ac:chgData name="Leou Friedrich" userId="431eff4e7725b734" providerId="LiveId" clId="{15F9C7A7-FC1B-4146-8981-DE771F2A6923}" dt="2019-11-27T00:19:39.323" v="144" actId="478"/>
          <ac:spMkLst>
            <pc:docMk/>
            <pc:sldMk cId="3061613866" sldId="263"/>
            <ac:spMk id="28" creationId="{238A787F-0803-4755-A332-4EFE124B1C29}"/>
          </ac:spMkLst>
        </pc:spChg>
        <pc:spChg chg="add del mod">
          <ac:chgData name="Leou Friedrich" userId="431eff4e7725b734" providerId="LiveId" clId="{15F9C7A7-FC1B-4146-8981-DE771F2A6923}" dt="2019-11-27T00:19:39.323" v="144" actId="478"/>
          <ac:spMkLst>
            <pc:docMk/>
            <pc:sldMk cId="3061613866" sldId="263"/>
            <ac:spMk id="29" creationId="{2A34C5AE-F958-4C6C-9794-01F681E5F88E}"/>
          </ac:spMkLst>
        </pc:spChg>
        <pc:spChg chg="add del mod">
          <ac:chgData name="Leou Friedrich" userId="431eff4e7725b734" providerId="LiveId" clId="{15F9C7A7-FC1B-4146-8981-DE771F2A6923}" dt="2019-11-27T00:19:39.323" v="144" actId="478"/>
          <ac:spMkLst>
            <pc:docMk/>
            <pc:sldMk cId="3061613866" sldId="263"/>
            <ac:spMk id="30" creationId="{44A2B317-772D-447D-9E0C-64E6846C45F1}"/>
          </ac:spMkLst>
        </pc:spChg>
        <pc:spChg chg="add mod">
          <ac:chgData name="Leou Friedrich" userId="431eff4e7725b734" providerId="LiveId" clId="{15F9C7A7-FC1B-4146-8981-DE771F2A6923}" dt="2019-11-27T02:21:25.845" v="305" actId="14100"/>
          <ac:spMkLst>
            <pc:docMk/>
            <pc:sldMk cId="3061613866" sldId="263"/>
            <ac:spMk id="31" creationId="{68D1BE73-6EB7-43ED-B111-C5A752B5336E}"/>
          </ac:spMkLst>
        </pc:spChg>
        <pc:spChg chg="add mod">
          <ac:chgData name="Leou Friedrich" userId="431eff4e7725b734" providerId="LiveId" clId="{15F9C7A7-FC1B-4146-8981-DE771F2A6923}" dt="2019-11-27T00:26:24.902" v="210" actId="1076"/>
          <ac:spMkLst>
            <pc:docMk/>
            <pc:sldMk cId="3061613866" sldId="263"/>
            <ac:spMk id="34" creationId="{8ECA1475-ED27-4A5B-9D56-989740C009E1}"/>
          </ac:spMkLst>
        </pc:spChg>
        <pc:picChg chg="add mod">
          <ac:chgData name="Leou Friedrich" userId="431eff4e7725b734" providerId="LiveId" clId="{15F9C7A7-FC1B-4146-8981-DE771F2A6923}" dt="2019-11-27T00:22:07.262" v="159" actId="14100"/>
          <ac:picMkLst>
            <pc:docMk/>
            <pc:sldMk cId="3061613866" sldId="263"/>
            <ac:picMk id="3" creationId="{BD3607A2-EF9E-4D51-8B47-C7CD652C8B25}"/>
          </ac:picMkLst>
        </pc:picChg>
        <pc:picChg chg="add mod">
          <ac:chgData name="Leou Friedrich" userId="431eff4e7725b734" providerId="LiveId" clId="{15F9C7A7-FC1B-4146-8981-DE771F2A6923}" dt="2019-11-27T00:22:27.834" v="163" actId="14100"/>
          <ac:picMkLst>
            <pc:docMk/>
            <pc:sldMk cId="3061613866" sldId="263"/>
            <ac:picMk id="9" creationId="{B8A0CD15-DCD9-428B-84C5-AB9649D88C1C}"/>
          </ac:picMkLst>
        </pc:picChg>
        <pc:picChg chg="add del mod">
          <ac:chgData name="Leou Friedrich" userId="431eff4e7725b734" providerId="LiveId" clId="{15F9C7A7-FC1B-4146-8981-DE771F2A6923}" dt="2019-11-27T00:17:09.827" v="97" actId="478"/>
          <ac:picMkLst>
            <pc:docMk/>
            <pc:sldMk cId="3061613866" sldId="263"/>
            <ac:picMk id="22" creationId="{710ABCAE-FD5A-4403-98FB-0E77C318708C}"/>
          </ac:picMkLst>
        </pc:picChg>
        <pc:picChg chg="add del mod">
          <ac:chgData name="Leou Friedrich" userId="431eff4e7725b734" providerId="LiveId" clId="{15F9C7A7-FC1B-4146-8981-DE771F2A6923}" dt="2019-11-27T00:18:09.722" v="116" actId="478"/>
          <ac:picMkLst>
            <pc:docMk/>
            <pc:sldMk cId="3061613866" sldId="263"/>
            <ac:picMk id="23" creationId="{EC54A7DE-2C89-468F-B141-47E0E321E9C4}"/>
          </ac:picMkLst>
        </pc:picChg>
        <pc:picChg chg="add del mod">
          <ac:chgData name="Leou Friedrich" userId="431eff4e7725b734" providerId="LiveId" clId="{15F9C7A7-FC1B-4146-8981-DE771F2A6923}" dt="2019-11-27T00:17:11.189" v="98" actId="478"/>
          <ac:picMkLst>
            <pc:docMk/>
            <pc:sldMk cId="3061613866" sldId="263"/>
            <ac:picMk id="24" creationId="{0A60CA0F-58A0-4952-8D66-4A2309E616BA}"/>
          </ac:picMkLst>
        </pc:picChg>
        <pc:picChg chg="add mod">
          <ac:chgData name="Leou Friedrich" userId="431eff4e7725b734" providerId="LiveId" clId="{15F9C7A7-FC1B-4146-8981-DE771F2A6923}" dt="2019-11-27T00:18:24.456" v="139" actId="29295"/>
          <ac:picMkLst>
            <pc:docMk/>
            <pc:sldMk cId="3061613866" sldId="263"/>
            <ac:picMk id="25" creationId="{5DF164A5-F0EA-4ADF-9961-6BE828D4643E}"/>
          </ac:picMkLst>
        </pc:picChg>
        <pc:picChg chg="add mod">
          <ac:chgData name="Leou Friedrich" userId="431eff4e7725b734" providerId="LiveId" clId="{15F9C7A7-FC1B-4146-8981-DE771F2A6923}" dt="2019-11-27T00:18:18.747" v="129" actId="29295"/>
          <ac:picMkLst>
            <pc:docMk/>
            <pc:sldMk cId="3061613866" sldId="263"/>
            <ac:picMk id="26" creationId="{434A1202-F09C-46DD-8A66-C3851B5BA566}"/>
          </ac:picMkLst>
        </pc:picChg>
        <pc:picChg chg="add mod">
          <ac:chgData name="Leou Friedrich" userId="431eff4e7725b734" providerId="LiveId" clId="{15F9C7A7-FC1B-4146-8981-DE771F2A6923}" dt="2019-11-27T00:18:05.886" v="115" actId="29295"/>
          <ac:picMkLst>
            <pc:docMk/>
            <pc:sldMk cId="3061613866" sldId="263"/>
            <ac:picMk id="27" creationId="{FDBD7070-A1E9-4C85-B726-6030FF7E5615}"/>
          </ac:picMkLst>
        </pc:picChg>
        <pc:picChg chg="add mod">
          <ac:chgData name="Leou Friedrich" userId="431eff4e7725b734" providerId="LiveId" clId="{15F9C7A7-FC1B-4146-8981-DE771F2A6923}" dt="2019-11-27T00:26:24.902" v="210" actId="1076"/>
          <ac:picMkLst>
            <pc:docMk/>
            <pc:sldMk cId="3061613866" sldId="263"/>
            <ac:picMk id="32" creationId="{A03B5C10-84A9-42AC-8AA6-A9DCDE09313F}"/>
          </ac:picMkLst>
        </pc:picChg>
        <pc:picChg chg="add mod">
          <ac:chgData name="Leou Friedrich" userId="431eff4e7725b734" providerId="LiveId" clId="{15F9C7A7-FC1B-4146-8981-DE771F2A6923}" dt="2019-11-27T00:26:24.902" v="210" actId="1076"/>
          <ac:picMkLst>
            <pc:docMk/>
            <pc:sldMk cId="3061613866" sldId="263"/>
            <ac:picMk id="33" creationId="{43C0AEC8-EC0E-478D-8858-8ED0C1CAF0E8}"/>
          </ac:picMkLst>
        </pc:picChg>
      </pc:sldChg>
      <pc:sldChg chg="addSp modSp add modAnim">
        <pc:chgData name="Leou Friedrich" userId="431eff4e7725b734" providerId="LiveId" clId="{15F9C7A7-FC1B-4146-8981-DE771F2A6923}" dt="2019-11-27T00:28:03.652" v="223" actId="1076"/>
        <pc:sldMkLst>
          <pc:docMk/>
          <pc:sldMk cId="2231435609" sldId="264"/>
        </pc:sldMkLst>
        <pc:spChg chg="mod">
          <ac:chgData name="Leou Friedrich" userId="431eff4e7725b734" providerId="LiveId" clId="{15F9C7A7-FC1B-4146-8981-DE771F2A6923}" dt="2019-11-27T00:28:03.652" v="223" actId="1076"/>
          <ac:spMkLst>
            <pc:docMk/>
            <pc:sldMk cId="2231435609" sldId="264"/>
            <ac:spMk id="2" creationId="{CB94F214-8E26-419F-8704-844083B8BD2D}"/>
          </ac:spMkLst>
        </pc:spChg>
        <pc:spChg chg="mod">
          <ac:chgData name="Leou Friedrich" userId="431eff4e7725b734" providerId="LiveId" clId="{15F9C7A7-FC1B-4146-8981-DE771F2A6923}" dt="2019-11-27T00:23:42.917" v="179" actId="1076"/>
          <ac:spMkLst>
            <pc:docMk/>
            <pc:sldMk cId="2231435609" sldId="264"/>
            <ac:spMk id="14" creationId="{AE156080-A053-4028-8B2D-0F29D6ED004B}"/>
          </ac:spMkLst>
        </pc:spChg>
        <pc:spChg chg="add mod">
          <ac:chgData name="Leou Friedrich" userId="431eff4e7725b734" providerId="LiveId" clId="{15F9C7A7-FC1B-4146-8981-DE771F2A6923}" dt="2019-11-27T00:26:05.684" v="206" actId="1076"/>
          <ac:spMkLst>
            <pc:docMk/>
            <pc:sldMk cId="2231435609" sldId="264"/>
            <ac:spMk id="21" creationId="{D9E7E842-852D-4E0E-B2FE-8C56553BA762}"/>
          </ac:spMkLst>
        </pc:spChg>
        <pc:spChg chg="mod">
          <ac:chgData name="Leou Friedrich" userId="431eff4e7725b734" providerId="LiveId" clId="{15F9C7A7-FC1B-4146-8981-DE771F2A6923}" dt="2019-11-27T00:23:47.608" v="180" actId="1076"/>
          <ac:spMkLst>
            <pc:docMk/>
            <pc:sldMk cId="2231435609" sldId="264"/>
            <ac:spMk id="31" creationId="{68D1BE73-6EB7-43ED-B111-C5A752B5336E}"/>
          </ac:spMkLst>
        </pc:spChg>
        <pc:picChg chg="mod">
          <ac:chgData name="Leou Friedrich" userId="431eff4e7725b734" providerId="LiveId" clId="{15F9C7A7-FC1B-4146-8981-DE771F2A6923}" dt="2019-11-27T00:23:47.608" v="180" actId="1076"/>
          <ac:picMkLst>
            <pc:docMk/>
            <pc:sldMk cId="2231435609" sldId="264"/>
            <ac:picMk id="3" creationId="{BD3607A2-EF9E-4D51-8B47-C7CD652C8B25}"/>
          </ac:picMkLst>
        </pc:picChg>
        <pc:picChg chg="add mod">
          <ac:chgData name="Leou Friedrich" userId="431eff4e7725b734" providerId="LiveId" clId="{15F9C7A7-FC1B-4146-8981-DE771F2A6923}" dt="2019-11-27T00:25:15.790" v="197" actId="1076"/>
          <ac:picMkLst>
            <pc:docMk/>
            <pc:sldMk cId="2231435609" sldId="264"/>
            <ac:picMk id="4" creationId="{D6CABA7B-D043-4624-B30D-BDAAC248FC98}"/>
          </ac:picMkLst>
        </pc:picChg>
        <pc:picChg chg="mod">
          <ac:chgData name="Leou Friedrich" userId="431eff4e7725b734" providerId="LiveId" clId="{15F9C7A7-FC1B-4146-8981-DE771F2A6923}" dt="2019-11-27T00:23:47.608" v="180" actId="1076"/>
          <ac:picMkLst>
            <pc:docMk/>
            <pc:sldMk cId="2231435609" sldId="264"/>
            <ac:picMk id="9" creationId="{B8A0CD15-DCD9-428B-84C5-AB9649D88C1C}"/>
          </ac:picMkLst>
        </pc:picChg>
        <pc:picChg chg="add mod">
          <ac:chgData name="Leou Friedrich" userId="431eff4e7725b734" providerId="LiveId" clId="{15F9C7A7-FC1B-4146-8981-DE771F2A6923}" dt="2019-11-27T00:25:15.790" v="197" actId="1076"/>
          <ac:picMkLst>
            <pc:docMk/>
            <pc:sldMk cId="2231435609" sldId="264"/>
            <ac:picMk id="10" creationId="{855112E8-1A74-43E9-9266-408684FCC5A6}"/>
          </ac:picMkLst>
        </pc:picChg>
      </pc:sldChg>
      <pc:sldChg chg="addSp delSp modSp add ord modAnim">
        <pc:chgData name="Leou Friedrich" userId="431eff4e7725b734" providerId="LiveId" clId="{15F9C7A7-FC1B-4146-8981-DE771F2A6923}" dt="2019-11-27T02:21:03.133" v="301"/>
        <pc:sldMkLst>
          <pc:docMk/>
          <pc:sldMk cId="1814274903" sldId="265"/>
        </pc:sldMkLst>
        <pc:spChg chg="del mod">
          <ac:chgData name="Leou Friedrich" userId="431eff4e7725b734" providerId="LiveId" clId="{15F9C7A7-FC1B-4146-8981-DE771F2A6923}" dt="2019-11-27T00:27:56.704" v="221" actId="478"/>
          <ac:spMkLst>
            <pc:docMk/>
            <pc:sldMk cId="1814274903" sldId="265"/>
            <ac:spMk id="2" creationId="{CB94F214-8E26-419F-8704-844083B8BD2D}"/>
          </ac:spMkLst>
        </pc:spChg>
        <pc:spChg chg="add mod">
          <ac:chgData name="Leou Friedrich" userId="431eff4e7725b734" providerId="LiveId" clId="{15F9C7A7-FC1B-4146-8981-DE771F2A6923}" dt="2019-11-27T00:32:18.297" v="269" actId="1076"/>
          <ac:spMkLst>
            <pc:docMk/>
            <pc:sldMk cId="1814274903" sldId="265"/>
            <ac:spMk id="3" creationId="{09CDC55C-30E5-4E0B-BCC0-484B64100AC3}"/>
          </ac:spMkLst>
        </pc:spChg>
        <pc:spChg chg="del">
          <ac:chgData name="Leou Friedrich" userId="431eff4e7725b734" providerId="LiveId" clId="{15F9C7A7-FC1B-4146-8981-DE771F2A6923}" dt="2019-11-27T00:27:24.551" v="213" actId="478"/>
          <ac:spMkLst>
            <pc:docMk/>
            <pc:sldMk cId="1814274903" sldId="265"/>
            <ac:spMk id="4" creationId="{6C8D429C-95C9-47A5-92BC-E265128EAA59}"/>
          </ac:spMkLst>
        </pc:spChg>
        <pc:spChg chg="add mod">
          <ac:chgData name="Leou Friedrich" userId="431eff4e7725b734" providerId="LiveId" clId="{15F9C7A7-FC1B-4146-8981-DE771F2A6923}" dt="2019-11-27T00:32:18.297" v="269" actId="1076"/>
          <ac:spMkLst>
            <pc:docMk/>
            <pc:sldMk cId="1814274903" sldId="265"/>
            <ac:spMk id="9" creationId="{7405170C-A9F8-426C-B405-FDCC518378E8}"/>
          </ac:spMkLst>
        </pc:spChg>
        <pc:spChg chg="del mod">
          <ac:chgData name="Leou Friedrich" userId="431eff4e7725b734" providerId="LiveId" clId="{15F9C7A7-FC1B-4146-8981-DE771F2A6923}" dt="2019-11-27T00:27:56.704" v="221" actId="478"/>
          <ac:spMkLst>
            <pc:docMk/>
            <pc:sldMk cId="1814274903" sldId="265"/>
            <ac:spMk id="14" creationId="{AE156080-A053-4028-8B2D-0F29D6ED004B}"/>
          </ac:spMkLst>
        </pc:spChg>
        <pc:spChg chg="mod">
          <ac:chgData name="Leou Friedrich" userId="431eff4e7725b734" providerId="LiveId" clId="{15F9C7A7-FC1B-4146-8981-DE771F2A6923}" dt="2019-11-27T00:28:33.616" v="232" actId="14100"/>
          <ac:spMkLst>
            <pc:docMk/>
            <pc:sldMk cId="1814274903" sldId="265"/>
            <ac:spMk id="15" creationId="{9A8D3E79-DE50-461C-8101-DD6509D3A47E}"/>
          </ac:spMkLst>
        </pc:spChg>
        <pc:spChg chg="mod">
          <ac:chgData name="Leou Friedrich" userId="431eff4e7725b734" providerId="LiveId" clId="{15F9C7A7-FC1B-4146-8981-DE771F2A6923}" dt="2019-11-27T00:28:26.329" v="230" actId="1076"/>
          <ac:spMkLst>
            <pc:docMk/>
            <pc:sldMk cId="1814274903" sldId="265"/>
            <ac:spMk id="16" creationId="{EF6A457D-0198-4E49-8435-22DA4D7B19B6}"/>
          </ac:spMkLst>
        </pc:spChg>
        <pc:spChg chg="add del mod">
          <ac:chgData name="Leou Friedrich" userId="431eff4e7725b734" providerId="LiveId" clId="{15F9C7A7-FC1B-4146-8981-DE771F2A6923}" dt="2019-11-27T02:21:03.133" v="301"/>
          <ac:spMkLst>
            <pc:docMk/>
            <pc:sldMk cId="1814274903" sldId="265"/>
            <ac:spMk id="17" creationId="{4CBEACE4-8DB9-42D1-977D-B77805B07901}"/>
          </ac:spMkLst>
        </pc:spChg>
        <pc:spChg chg="del">
          <ac:chgData name="Leou Friedrich" userId="431eff4e7725b734" providerId="LiveId" clId="{15F9C7A7-FC1B-4146-8981-DE771F2A6923}" dt="2019-11-27T00:27:27.155" v="214" actId="478"/>
          <ac:spMkLst>
            <pc:docMk/>
            <pc:sldMk cId="1814274903" sldId="265"/>
            <ac:spMk id="17" creationId="{C656B045-984E-4401-B2A5-80D23226EFDE}"/>
          </ac:spMkLst>
        </pc:spChg>
        <pc:spChg chg="mod">
          <ac:chgData name="Leou Friedrich" userId="431eff4e7725b734" providerId="LiveId" clId="{15F9C7A7-FC1B-4146-8981-DE771F2A6923}" dt="2019-11-27T00:30:35.813" v="243" actId="1076"/>
          <ac:spMkLst>
            <pc:docMk/>
            <pc:sldMk cId="1814274903" sldId="265"/>
            <ac:spMk id="18" creationId="{1FD96497-7730-48A5-863D-234C1E42D766}"/>
          </ac:spMkLst>
        </pc:spChg>
        <pc:spChg chg="mod">
          <ac:chgData name="Leou Friedrich" userId="431eff4e7725b734" providerId="LiveId" clId="{15F9C7A7-FC1B-4146-8981-DE771F2A6923}" dt="2019-11-27T00:28:26.329" v="230" actId="1076"/>
          <ac:spMkLst>
            <pc:docMk/>
            <pc:sldMk cId="1814274903" sldId="265"/>
            <ac:spMk id="19" creationId="{945E61A2-EFF5-4495-9CB2-C7EB622EB47D}"/>
          </ac:spMkLst>
        </pc:spChg>
        <pc:spChg chg="add">
          <ac:chgData name="Leou Friedrich" userId="431eff4e7725b734" providerId="LiveId" clId="{15F9C7A7-FC1B-4146-8981-DE771F2A6923}" dt="2019-11-27T00:28:07.337" v="224"/>
          <ac:spMkLst>
            <pc:docMk/>
            <pc:sldMk cId="1814274903" sldId="265"/>
            <ac:spMk id="20" creationId="{94F261F7-697E-422C-8665-F7E1AD745DD1}"/>
          </ac:spMkLst>
        </pc:spChg>
        <pc:spChg chg="add mod">
          <ac:chgData name="Leou Friedrich" userId="431eff4e7725b734" providerId="LiveId" clId="{15F9C7A7-FC1B-4146-8981-DE771F2A6923}" dt="2019-11-27T00:28:13.477" v="226" actId="1076"/>
          <ac:spMkLst>
            <pc:docMk/>
            <pc:sldMk cId="1814274903" sldId="265"/>
            <ac:spMk id="21" creationId="{91A3EA4C-B566-4411-9687-30FCD1E6BF2F}"/>
          </ac:spMkLst>
        </pc:spChg>
        <pc:spChg chg="add mod">
          <ac:chgData name="Leou Friedrich" userId="431eff4e7725b734" providerId="LiveId" clId="{15F9C7A7-FC1B-4146-8981-DE771F2A6923}" dt="2019-11-27T00:32:18.297" v="269" actId="1076"/>
          <ac:spMkLst>
            <pc:docMk/>
            <pc:sldMk cId="1814274903" sldId="265"/>
            <ac:spMk id="22" creationId="{D460A748-E67A-4FF9-AA7B-6BB82D25B428}"/>
          </ac:spMkLst>
        </pc:spChg>
      </pc:sldChg>
      <pc:sldChg chg="add del">
        <pc:chgData name="Leou Friedrich" userId="431eff4e7725b734" providerId="LiveId" clId="{15F9C7A7-FC1B-4146-8981-DE771F2A6923}" dt="2019-11-27T02:18:12.031" v="271"/>
        <pc:sldMkLst>
          <pc:docMk/>
          <pc:sldMk cId="957143951" sldId="266"/>
        </pc:sldMkLst>
      </pc:sldChg>
      <pc:sldChg chg="addSp delSp modSp add ord">
        <pc:chgData name="Leou Friedrich" userId="431eff4e7725b734" providerId="LiveId" clId="{15F9C7A7-FC1B-4146-8981-DE771F2A6923}" dt="2019-11-27T02:22:03.414" v="396" actId="1076"/>
        <pc:sldMkLst>
          <pc:docMk/>
          <pc:sldMk cId="2447104821" sldId="266"/>
        </pc:sldMkLst>
        <pc:spChg chg="del">
          <ac:chgData name="Leou Friedrich" userId="431eff4e7725b734" providerId="LiveId" clId="{15F9C7A7-FC1B-4146-8981-DE771F2A6923}" dt="2019-11-27T02:18:39.815" v="276" actId="478"/>
          <ac:spMkLst>
            <pc:docMk/>
            <pc:sldMk cId="2447104821" sldId="266"/>
            <ac:spMk id="2" creationId="{CB94F214-8E26-419F-8704-844083B8BD2D}"/>
          </ac:spMkLst>
        </pc:spChg>
        <pc:spChg chg="del">
          <ac:chgData name="Leou Friedrich" userId="431eff4e7725b734" providerId="LiveId" clId="{15F9C7A7-FC1B-4146-8981-DE771F2A6923}" dt="2019-11-27T02:18:39.815" v="276" actId="478"/>
          <ac:spMkLst>
            <pc:docMk/>
            <pc:sldMk cId="2447104821" sldId="266"/>
            <ac:spMk id="4" creationId="{6C8D429C-95C9-47A5-92BC-E265128EAA59}"/>
          </ac:spMkLst>
        </pc:spChg>
        <pc:spChg chg="del">
          <ac:chgData name="Leou Friedrich" userId="431eff4e7725b734" providerId="LiveId" clId="{15F9C7A7-FC1B-4146-8981-DE771F2A6923}" dt="2019-11-27T02:18:49.877" v="280" actId="478"/>
          <ac:spMkLst>
            <pc:docMk/>
            <pc:sldMk cId="2447104821" sldId="266"/>
            <ac:spMk id="14" creationId="{AE156080-A053-4028-8B2D-0F29D6ED004B}"/>
          </ac:spMkLst>
        </pc:spChg>
        <pc:spChg chg="del">
          <ac:chgData name="Leou Friedrich" userId="431eff4e7725b734" providerId="LiveId" clId="{15F9C7A7-FC1B-4146-8981-DE771F2A6923}" dt="2019-11-27T02:18:52.201" v="281" actId="478"/>
          <ac:spMkLst>
            <pc:docMk/>
            <pc:sldMk cId="2447104821" sldId="266"/>
            <ac:spMk id="15" creationId="{9A8D3E79-DE50-461C-8101-DD6509D3A47E}"/>
          </ac:spMkLst>
        </pc:spChg>
        <pc:spChg chg="mod">
          <ac:chgData name="Leou Friedrich" userId="431eff4e7725b734" providerId="LiveId" clId="{15F9C7A7-FC1B-4146-8981-DE771F2A6923}" dt="2019-11-27T02:19:28.401" v="294" actId="1076"/>
          <ac:spMkLst>
            <pc:docMk/>
            <pc:sldMk cId="2447104821" sldId="266"/>
            <ac:spMk id="16" creationId="{EF6A457D-0198-4E49-8435-22DA4D7B19B6}"/>
          </ac:spMkLst>
        </pc:spChg>
        <pc:spChg chg="del">
          <ac:chgData name="Leou Friedrich" userId="431eff4e7725b734" providerId="LiveId" clId="{15F9C7A7-FC1B-4146-8981-DE771F2A6923}" dt="2019-11-27T02:18:49.877" v="280" actId="478"/>
          <ac:spMkLst>
            <pc:docMk/>
            <pc:sldMk cId="2447104821" sldId="266"/>
            <ac:spMk id="17" creationId="{C656B045-984E-4401-B2A5-80D23226EFDE}"/>
          </ac:spMkLst>
        </pc:spChg>
        <pc:spChg chg="del">
          <ac:chgData name="Leou Friedrich" userId="431eff4e7725b734" providerId="LiveId" clId="{15F9C7A7-FC1B-4146-8981-DE771F2A6923}" dt="2019-11-27T02:18:52.201" v="281" actId="478"/>
          <ac:spMkLst>
            <pc:docMk/>
            <pc:sldMk cId="2447104821" sldId="266"/>
            <ac:spMk id="18" creationId="{1FD96497-7730-48A5-863D-234C1E42D766}"/>
          </ac:spMkLst>
        </pc:spChg>
        <pc:spChg chg="mod">
          <ac:chgData name="Leou Friedrich" userId="431eff4e7725b734" providerId="LiveId" clId="{15F9C7A7-FC1B-4146-8981-DE771F2A6923}" dt="2019-11-27T02:19:39.013" v="297" actId="1076"/>
          <ac:spMkLst>
            <pc:docMk/>
            <pc:sldMk cId="2447104821" sldId="266"/>
            <ac:spMk id="19" creationId="{945E61A2-EFF5-4495-9CB2-C7EB622EB47D}"/>
          </ac:spMkLst>
        </pc:spChg>
        <pc:spChg chg="add">
          <ac:chgData name="Leou Friedrich" userId="431eff4e7725b734" providerId="LiveId" clId="{15F9C7A7-FC1B-4146-8981-DE771F2A6923}" dt="2019-11-27T02:18:40.215" v="277"/>
          <ac:spMkLst>
            <pc:docMk/>
            <pc:sldMk cId="2447104821" sldId="266"/>
            <ac:spMk id="20" creationId="{8D7CB4EB-A473-4CDB-925F-6C6C1AADF13F}"/>
          </ac:spMkLst>
        </pc:spChg>
        <pc:spChg chg="add">
          <ac:chgData name="Leou Friedrich" userId="431eff4e7725b734" providerId="LiveId" clId="{15F9C7A7-FC1B-4146-8981-DE771F2A6923}" dt="2019-11-27T02:18:40.215" v="277"/>
          <ac:spMkLst>
            <pc:docMk/>
            <pc:sldMk cId="2447104821" sldId="266"/>
            <ac:spMk id="21" creationId="{30892B63-7F24-41A8-BB94-DC13145469F4}"/>
          </ac:spMkLst>
        </pc:spChg>
        <pc:spChg chg="add mod">
          <ac:chgData name="Leou Friedrich" userId="431eff4e7725b734" providerId="LiveId" clId="{15F9C7A7-FC1B-4146-8981-DE771F2A6923}" dt="2019-11-27T02:18:58.559" v="282" actId="1076"/>
          <ac:spMkLst>
            <pc:docMk/>
            <pc:sldMk cId="2447104821" sldId="266"/>
            <ac:spMk id="22" creationId="{FE1E8648-6A1D-4C4D-95F4-D5A66ECB67DF}"/>
          </ac:spMkLst>
        </pc:spChg>
        <pc:spChg chg="add mod">
          <ac:chgData name="Leou Friedrich" userId="431eff4e7725b734" providerId="LiveId" clId="{15F9C7A7-FC1B-4146-8981-DE771F2A6923}" dt="2019-11-27T02:21:32.946" v="306" actId="1076"/>
          <ac:spMkLst>
            <pc:docMk/>
            <pc:sldMk cId="2447104821" sldId="266"/>
            <ac:spMk id="23" creationId="{C6E964C7-27EC-4A43-AFC2-D893654B3BF7}"/>
          </ac:spMkLst>
        </pc:spChg>
        <pc:spChg chg="add mod">
          <ac:chgData name="Leou Friedrich" userId="431eff4e7725b734" providerId="LiveId" clId="{15F9C7A7-FC1B-4146-8981-DE771F2A6923}" dt="2019-11-27T02:22:03.414" v="396" actId="1076"/>
          <ac:spMkLst>
            <pc:docMk/>
            <pc:sldMk cId="2447104821" sldId="266"/>
            <ac:spMk id="24" creationId="{06651D9A-8D89-4805-A584-D9208288A3F1}"/>
          </ac:spMkLst>
        </pc:spChg>
      </pc:sldChg>
      <pc:sldChg chg="modSp add del">
        <pc:chgData name="Leou Friedrich" userId="431eff4e7725b734" providerId="LiveId" clId="{15F9C7A7-FC1B-4146-8981-DE771F2A6923}" dt="2019-11-27T02:23:50.880" v="424"/>
        <pc:sldMkLst>
          <pc:docMk/>
          <pc:sldMk cId="2117532170" sldId="267"/>
        </pc:sldMkLst>
        <pc:spChg chg="mod">
          <ac:chgData name="Leou Friedrich" userId="431eff4e7725b734" providerId="LiveId" clId="{15F9C7A7-FC1B-4146-8981-DE771F2A6923}" dt="2019-11-27T02:22:28.940" v="399" actId="1076"/>
          <ac:spMkLst>
            <pc:docMk/>
            <pc:sldMk cId="2117532170" sldId="267"/>
            <ac:spMk id="5" creationId="{0F242D8A-6517-400F-AD67-926E8C8782A7}"/>
          </ac:spMkLst>
        </pc:spChg>
        <pc:spChg chg="mod">
          <ac:chgData name="Leou Friedrich" userId="431eff4e7725b734" providerId="LiveId" clId="{15F9C7A7-FC1B-4146-8981-DE771F2A6923}" dt="2019-11-27T02:23:45.249" v="420" actId="1076"/>
          <ac:spMkLst>
            <pc:docMk/>
            <pc:sldMk cId="2117532170" sldId="267"/>
            <ac:spMk id="16" creationId="{EF6A457D-0198-4E49-8435-22DA4D7B19B6}"/>
          </ac:spMkLst>
        </pc:spChg>
        <pc:spChg chg="mod">
          <ac:chgData name="Leou Friedrich" userId="431eff4e7725b734" providerId="LiveId" clId="{15F9C7A7-FC1B-4146-8981-DE771F2A6923}" dt="2019-11-27T02:23:45.249" v="420" actId="1076"/>
          <ac:spMkLst>
            <pc:docMk/>
            <pc:sldMk cId="2117532170" sldId="267"/>
            <ac:spMk id="19" creationId="{945E61A2-EFF5-4495-9CB2-C7EB622EB47D}"/>
          </ac:spMkLst>
        </pc:spChg>
        <pc:spChg chg="mod">
          <ac:chgData name="Leou Friedrich" userId="431eff4e7725b734" providerId="LiveId" clId="{15F9C7A7-FC1B-4146-8981-DE771F2A6923}" dt="2019-11-27T02:23:50.636" v="423" actId="1076"/>
          <ac:spMkLst>
            <pc:docMk/>
            <pc:sldMk cId="2117532170" sldId="267"/>
            <ac:spMk id="20" creationId="{8D7CB4EB-A473-4CDB-925F-6C6C1AADF13F}"/>
          </ac:spMkLst>
        </pc:spChg>
        <pc:spChg chg="mod">
          <ac:chgData name="Leou Friedrich" userId="431eff4e7725b734" providerId="LiveId" clId="{15F9C7A7-FC1B-4146-8981-DE771F2A6923}" dt="2019-11-27T02:23:50.636" v="423" actId="1076"/>
          <ac:spMkLst>
            <pc:docMk/>
            <pc:sldMk cId="2117532170" sldId="267"/>
            <ac:spMk id="21" creationId="{30892B63-7F24-41A8-BB94-DC13145469F4}"/>
          </ac:spMkLst>
        </pc:spChg>
        <pc:spChg chg="mod">
          <ac:chgData name="Leou Friedrich" userId="431eff4e7725b734" providerId="LiveId" clId="{15F9C7A7-FC1B-4146-8981-DE771F2A6923}" dt="2019-11-27T02:23:50.636" v="423" actId="1076"/>
          <ac:spMkLst>
            <pc:docMk/>
            <pc:sldMk cId="2117532170" sldId="267"/>
            <ac:spMk id="22" creationId="{FE1E8648-6A1D-4C4D-95F4-D5A66ECB67DF}"/>
          </ac:spMkLst>
        </pc:spChg>
        <pc:spChg chg="mod">
          <ac:chgData name="Leou Friedrich" userId="431eff4e7725b734" providerId="LiveId" clId="{15F9C7A7-FC1B-4146-8981-DE771F2A6923}" dt="2019-11-27T02:23:45.249" v="420" actId="1076"/>
          <ac:spMkLst>
            <pc:docMk/>
            <pc:sldMk cId="2117532170" sldId="267"/>
            <ac:spMk id="23" creationId="{C6E964C7-27EC-4A43-AFC2-D893654B3BF7}"/>
          </ac:spMkLst>
        </pc:spChg>
        <pc:spChg chg="mod">
          <ac:chgData name="Leou Friedrich" userId="431eff4e7725b734" providerId="LiveId" clId="{15F9C7A7-FC1B-4146-8981-DE771F2A6923}" dt="2019-11-27T02:23:45.249" v="420" actId="1076"/>
          <ac:spMkLst>
            <pc:docMk/>
            <pc:sldMk cId="2117532170" sldId="267"/>
            <ac:spMk id="24" creationId="{06651D9A-8D89-4805-A584-D9208288A3F1}"/>
          </ac:spMkLst>
        </pc:spChg>
      </pc:sldChg>
      <pc:sldChg chg="add del">
        <pc:chgData name="Leou Friedrich" userId="431eff4e7725b734" providerId="LiveId" clId="{15F9C7A7-FC1B-4146-8981-DE771F2A6923}" dt="2019-11-27T02:18:32.614" v="275" actId="2696"/>
        <pc:sldMkLst>
          <pc:docMk/>
          <pc:sldMk cId="2371077096" sldId="267"/>
        </pc:sldMkLst>
      </pc:sldChg>
      <pc:sldChg chg="addSp modSp add">
        <pc:chgData name="Leou Friedrich" userId="431eff4e7725b734" providerId="LiveId" clId="{15F9C7A7-FC1B-4146-8981-DE771F2A6923}" dt="2019-11-27T02:31:34.132" v="590" actId="1076"/>
        <pc:sldMkLst>
          <pc:docMk/>
          <pc:sldMk cId="4185923236" sldId="267"/>
        </pc:sldMkLst>
        <pc:spChg chg="add mod">
          <ac:chgData name="Leou Friedrich" userId="431eff4e7725b734" providerId="LiveId" clId="{15F9C7A7-FC1B-4146-8981-DE771F2A6923}" dt="2019-11-27T02:26:42.050" v="521" actId="1076"/>
          <ac:spMkLst>
            <pc:docMk/>
            <pc:sldMk cId="4185923236" sldId="267"/>
            <ac:spMk id="2" creationId="{B81285BD-FBE3-4D78-A4B4-536AFD0E7220}"/>
          </ac:spMkLst>
        </pc:spChg>
        <pc:spChg chg="add mod">
          <ac:chgData name="Leou Friedrich" userId="431eff4e7725b734" providerId="LiveId" clId="{15F9C7A7-FC1B-4146-8981-DE771F2A6923}" dt="2019-11-27T02:27:45.649" v="534" actId="2711"/>
          <ac:spMkLst>
            <pc:docMk/>
            <pc:sldMk cId="4185923236" sldId="267"/>
            <ac:spMk id="3" creationId="{A05A855F-7837-4123-B075-5D92D4E0EE19}"/>
          </ac:spMkLst>
        </pc:spChg>
        <pc:spChg chg="mod">
          <ac:chgData name="Leou Friedrich" userId="431eff4e7725b734" providerId="LiveId" clId="{15F9C7A7-FC1B-4146-8981-DE771F2A6923}" dt="2019-11-27T02:31:29.853" v="589" actId="1076"/>
          <ac:spMkLst>
            <pc:docMk/>
            <pc:sldMk cId="4185923236" sldId="267"/>
            <ac:spMk id="5" creationId="{0F242D8A-6517-400F-AD67-926E8C8782A7}"/>
          </ac:spMkLst>
        </pc:spChg>
        <pc:spChg chg="add mod">
          <ac:chgData name="Leou Friedrich" userId="431eff4e7725b734" providerId="LiveId" clId="{15F9C7A7-FC1B-4146-8981-DE771F2A6923}" dt="2019-11-27T02:27:28.709" v="532" actId="1076"/>
          <ac:spMkLst>
            <pc:docMk/>
            <pc:sldMk cId="4185923236" sldId="267"/>
            <ac:spMk id="14" creationId="{757A2B58-D417-4E0A-BF23-514D72C43B4E}"/>
          </ac:spMkLst>
        </pc:spChg>
        <pc:spChg chg="mod">
          <ac:chgData name="Leou Friedrich" userId="431eff4e7725b734" providerId="LiveId" clId="{15F9C7A7-FC1B-4146-8981-DE771F2A6923}" dt="2019-11-27T02:24:22.170" v="428" actId="1076"/>
          <ac:spMkLst>
            <pc:docMk/>
            <pc:sldMk cId="4185923236" sldId="267"/>
            <ac:spMk id="16" creationId="{EF6A457D-0198-4E49-8435-22DA4D7B19B6}"/>
          </ac:spMkLst>
        </pc:spChg>
        <pc:spChg chg="add mod">
          <ac:chgData name="Leou Friedrich" userId="431eff4e7725b734" providerId="LiveId" clId="{15F9C7A7-FC1B-4146-8981-DE771F2A6923}" dt="2019-11-27T02:26:47.150" v="524" actId="1076"/>
          <ac:spMkLst>
            <pc:docMk/>
            <pc:sldMk cId="4185923236" sldId="267"/>
            <ac:spMk id="17" creationId="{41AA7590-76CC-43FC-B0BD-F60AFAB3F624}"/>
          </ac:spMkLst>
        </pc:spChg>
        <pc:spChg chg="add mod">
          <ac:chgData name="Leou Friedrich" userId="431eff4e7725b734" providerId="LiveId" clId="{15F9C7A7-FC1B-4146-8981-DE771F2A6923}" dt="2019-11-27T02:29:17.959" v="552" actId="1076"/>
          <ac:spMkLst>
            <pc:docMk/>
            <pc:sldMk cId="4185923236" sldId="267"/>
            <ac:spMk id="18" creationId="{6BBD6762-7390-4904-8E43-2E35E629EE59}"/>
          </ac:spMkLst>
        </pc:spChg>
        <pc:spChg chg="mod">
          <ac:chgData name="Leou Friedrich" userId="431eff4e7725b734" providerId="LiveId" clId="{15F9C7A7-FC1B-4146-8981-DE771F2A6923}" dt="2019-11-27T02:24:22.170" v="428" actId="1076"/>
          <ac:spMkLst>
            <pc:docMk/>
            <pc:sldMk cId="4185923236" sldId="267"/>
            <ac:spMk id="19" creationId="{945E61A2-EFF5-4495-9CB2-C7EB622EB47D}"/>
          </ac:spMkLst>
        </pc:spChg>
        <pc:spChg chg="mod">
          <ac:chgData name="Leou Friedrich" userId="431eff4e7725b734" providerId="LiveId" clId="{15F9C7A7-FC1B-4146-8981-DE771F2A6923}" dt="2019-11-27T02:24:22.170" v="428" actId="1076"/>
          <ac:spMkLst>
            <pc:docMk/>
            <pc:sldMk cId="4185923236" sldId="267"/>
            <ac:spMk id="20" creationId="{8D7CB4EB-A473-4CDB-925F-6C6C1AADF13F}"/>
          </ac:spMkLst>
        </pc:spChg>
        <pc:spChg chg="mod">
          <ac:chgData name="Leou Friedrich" userId="431eff4e7725b734" providerId="LiveId" clId="{15F9C7A7-FC1B-4146-8981-DE771F2A6923}" dt="2019-11-27T02:24:22.170" v="428" actId="1076"/>
          <ac:spMkLst>
            <pc:docMk/>
            <pc:sldMk cId="4185923236" sldId="267"/>
            <ac:spMk id="21" creationId="{30892B63-7F24-41A8-BB94-DC13145469F4}"/>
          </ac:spMkLst>
        </pc:spChg>
        <pc:spChg chg="mod">
          <ac:chgData name="Leou Friedrich" userId="431eff4e7725b734" providerId="LiveId" clId="{15F9C7A7-FC1B-4146-8981-DE771F2A6923}" dt="2019-11-27T02:24:22.170" v="428" actId="1076"/>
          <ac:spMkLst>
            <pc:docMk/>
            <pc:sldMk cId="4185923236" sldId="267"/>
            <ac:spMk id="22" creationId="{FE1E8648-6A1D-4C4D-95F4-D5A66ECB67DF}"/>
          </ac:spMkLst>
        </pc:spChg>
        <pc:spChg chg="mod">
          <ac:chgData name="Leou Friedrich" userId="431eff4e7725b734" providerId="LiveId" clId="{15F9C7A7-FC1B-4146-8981-DE771F2A6923}" dt="2019-11-27T02:24:22.170" v="428" actId="1076"/>
          <ac:spMkLst>
            <pc:docMk/>
            <pc:sldMk cId="4185923236" sldId="267"/>
            <ac:spMk id="23" creationId="{C6E964C7-27EC-4A43-AFC2-D893654B3BF7}"/>
          </ac:spMkLst>
        </pc:spChg>
        <pc:spChg chg="mod">
          <ac:chgData name="Leou Friedrich" userId="431eff4e7725b734" providerId="LiveId" clId="{15F9C7A7-FC1B-4146-8981-DE771F2A6923}" dt="2019-11-27T02:24:22.170" v="428" actId="1076"/>
          <ac:spMkLst>
            <pc:docMk/>
            <pc:sldMk cId="4185923236" sldId="267"/>
            <ac:spMk id="24" creationId="{06651D9A-8D89-4805-A584-D9208288A3F1}"/>
          </ac:spMkLst>
        </pc:spChg>
        <pc:spChg chg="add mod">
          <ac:chgData name="Leou Friedrich" userId="431eff4e7725b734" providerId="LiveId" clId="{15F9C7A7-FC1B-4146-8981-DE771F2A6923}" dt="2019-11-27T02:29:17.959" v="552" actId="1076"/>
          <ac:spMkLst>
            <pc:docMk/>
            <pc:sldMk cId="4185923236" sldId="267"/>
            <ac:spMk id="25" creationId="{069E6D64-A3DD-4DC7-AED9-C2081B9A1E68}"/>
          </ac:spMkLst>
        </pc:spChg>
        <pc:spChg chg="add mod">
          <ac:chgData name="Leou Friedrich" userId="431eff4e7725b734" providerId="LiveId" clId="{15F9C7A7-FC1B-4146-8981-DE771F2A6923}" dt="2019-11-27T02:31:34.132" v="590" actId="1076"/>
          <ac:spMkLst>
            <pc:docMk/>
            <pc:sldMk cId="4185923236" sldId="267"/>
            <ac:spMk id="26" creationId="{89EE2522-7F9E-47E3-93A9-A63271EAA9F3}"/>
          </ac:spMkLst>
        </pc:spChg>
        <pc:spChg chg="add mod">
          <ac:chgData name="Leou Friedrich" userId="431eff4e7725b734" providerId="LiveId" clId="{15F9C7A7-FC1B-4146-8981-DE771F2A6923}" dt="2019-11-27T02:31:34.132" v="590" actId="1076"/>
          <ac:spMkLst>
            <pc:docMk/>
            <pc:sldMk cId="4185923236" sldId="267"/>
            <ac:spMk id="27" creationId="{869591BE-C613-4BA1-803A-95EB958C0BC4}"/>
          </ac:spMkLst>
        </pc:spChg>
      </pc:sldChg>
      <pc:sldChg chg="addSp delSp modSp add">
        <pc:chgData name="Leou Friedrich" userId="431eff4e7725b734" providerId="LiveId" clId="{15F9C7A7-FC1B-4146-8981-DE771F2A6923}" dt="2019-11-27T02:31:19.782" v="586" actId="1035"/>
        <pc:sldMkLst>
          <pc:docMk/>
          <pc:sldMk cId="4231847512" sldId="268"/>
        </pc:sldMkLst>
        <pc:spChg chg="mod">
          <ac:chgData name="Leou Friedrich" userId="431eff4e7725b734" providerId="LiveId" clId="{15F9C7A7-FC1B-4146-8981-DE771F2A6923}" dt="2019-11-27T02:29:30.958" v="556" actId="1076"/>
          <ac:spMkLst>
            <pc:docMk/>
            <pc:sldMk cId="4231847512" sldId="268"/>
            <ac:spMk id="2" creationId="{B81285BD-FBE3-4D78-A4B4-536AFD0E7220}"/>
          </ac:spMkLst>
        </pc:spChg>
        <pc:spChg chg="add del mod">
          <ac:chgData name="Leou Friedrich" userId="431eff4e7725b734" providerId="LiveId" clId="{15F9C7A7-FC1B-4146-8981-DE771F2A6923}" dt="2019-11-27T02:28:35.333" v="539"/>
          <ac:spMkLst>
            <pc:docMk/>
            <pc:sldMk cId="4231847512" sldId="268"/>
            <ac:spMk id="4" creationId="{14793FFD-5EF8-43AD-82F3-DC24183D0D5C}"/>
          </ac:spMkLst>
        </pc:spChg>
        <pc:spChg chg="mod">
          <ac:chgData name="Leou Friedrich" userId="431eff4e7725b734" providerId="LiveId" clId="{15F9C7A7-FC1B-4146-8981-DE771F2A6923}" dt="2019-11-27T02:29:34.488" v="558" actId="1076"/>
          <ac:spMkLst>
            <pc:docMk/>
            <pc:sldMk cId="4231847512" sldId="268"/>
            <ac:spMk id="5" creationId="{0F242D8A-6517-400F-AD67-926E8C8782A7}"/>
          </ac:spMkLst>
        </pc:spChg>
        <pc:spChg chg="add mod">
          <ac:chgData name="Leou Friedrich" userId="431eff4e7725b734" providerId="LiveId" clId="{15F9C7A7-FC1B-4146-8981-DE771F2A6923}" dt="2019-11-27T02:31:19.782" v="586" actId="1035"/>
          <ac:spMkLst>
            <pc:docMk/>
            <pc:sldMk cId="4231847512" sldId="268"/>
            <ac:spMk id="9" creationId="{AEFF1FE7-2EBA-4122-808D-490D2AF13D13}"/>
          </ac:spMkLst>
        </pc:spChg>
        <pc:spChg chg="mod">
          <ac:chgData name="Leou Friedrich" userId="431eff4e7725b734" providerId="LiveId" clId="{15F9C7A7-FC1B-4146-8981-DE771F2A6923}" dt="2019-11-27T02:29:30.958" v="556" actId="1076"/>
          <ac:spMkLst>
            <pc:docMk/>
            <pc:sldMk cId="4231847512" sldId="268"/>
            <ac:spMk id="14" creationId="{757A2B58-D417-4E0A-BF23-514D72C43B4E}"/>
          </ac:spMkLst>
        </pc:spChg>
        <pc:spChg chg="del">
          <ac:chgData name="Leou Friedrich" userId="431eff4e7725b734" providerId="LiveId" clId="{15F9C7A7-FC1B-4146-8981-DE771F2A6923}" dt="2019-11-27T02:28:15.724" v="536" actId="478"/>
          <ac:spMkLst>
            <pc:docMk/>
            <pc:sldMk cId="4231847512" sldId="268"/>
            <ac:spMk id="16" creationId="{EF6A457D-0198-4E49-8435-22DA4D7B19B6}"/>
          </ac:spMkLst>
        </pc:spChg>
        <pc:spChg chg="add mod">
          <ac:chgData name="Leou Friedrich" userId="431eff4e7725b734" providerId="LiveId" clId="{15F9C7A7-FC1B-4146-8981-DE771F2A6923}" dt="2019-11-27T02:29:41.073" v="559" actId="1076"/>
          <ac:spMkLst>
            <pc:docMk/>
            <pc:sldMk cId="4231847512" sldId="268"/>
            <ac:spMk id="18" creationId="{D80BAD45-C9F6-4F47-A33A-2F433AF903B9}"/>
          </ac:spMkLst>
        </pc:spChg>
        <pc:spChg chg="del">
          <ac:chgData name="Leou Friedrich" userId="431eff4e7725b734" providerId="LiveId" clId="{15F9C7A7-FC1B-4146-8981-DE771F2A6923}" dt="2019-11-27T02:28:15.724" v="536" actId="478"/>
          <ac:spMkLst>
            <pc:docMk/>
            <pc:sldMk cId="4231847512" sldId="268"/>
            <ac:spMk id="19" creationId="{945E61A2-EFF5-4495-9CB2-C7EB622EB47D}"/>
          </ac:spMkLst>
        </pc:spChg>
        <pc:spChg chg="del">
          <ac:chgData name="Leou Friedrich" userId="431eff4e7725b734" providerId="LiveId" clId="{15F9C7A7-FC1B-4146-8981-DE771F2A6923}" dt="2019-11-27T02:28:15.724" v="536" actId="478"/>
          <ac:spMkLst>
            <pc:docMk/>
            <pc:sldMk cId="4231847512" sldId="268"/>
            <ac:spMk id="20" creationId="{8D7CB4EB-A473-4CDB-925F-6C6C1AADF13F}"/>
          </ac:spMkLst>
        </pc:spChg>
        <pc:spChg chg="del">
          <ac:chgData name="Leou Friedrich" userId="431eff4e7725b734" providerId="LiveId" clId="{15F9C7A7-FC1B-4146-8981-DE771F2A6923}" dt="2019-11-27T02:28:15.724" v="536" actId="478"/>
          <ac:spMkLst>
            <pc:docMk/>
            <pc:sldMk cId="4231847512" sldId="268"/>
            <ac:spMk id="21" creationId="{30892B63-7F24-41A8-BB94-DC13145469F4}"/>
          </ac:spMkLst>
        </pc:spChg>
        <pc:spChg chg="del">
          <ac:chgData name="Leou Friedrich" userId="431eff4e7725b734" providerId="LiveId" clId="{15F9C7A7-FC1B-4146-8981-DE771F2A6923}" dt="2019-11-27T02:28:15.724" v="536" actId="478"/>
          <ac:spMkLst>
            <pc:docMk/>
            <pc:sldMk cId="4231847512" sldId="268"/>
            <ac:spMk id="22" creationId="{FE1E8648-6A1D-4C4D-95F4-D5A66ECB67DF}"/>
          </ac:spMkLst>
        </pc:spChg>
        <pc:spChg chg="del">
          <ac:chgData name="Leou Friedrich" userId="431eff4e7725b734" providerId="LiveId" clId="{15F9C7A7-FC1B-4146-8981-DE771F2A6923}" dt="2019-11-27T02:28:15.724" v="536" actId="478"/>
          <ac:spMkLst>
            <pc:docMk/>
            <pc:sldMk cId="4231847512" sldId="268"/>
            <ac:spMk id="23" creationId="{C6E964C7-27EC-4A43-AFC2-D893654B3BF7}"/>
          </ac:spMkLst>
        </pc:spChg>
        <pc:spChg chg="del">
          <ac:chgData name="Leou Friedrich" userId="431eff4e7725b734" providerId="LiveId" clId="{15F9C7A7-FC1B-4146-8981-DE771F2A6923}" dt="2019-11-27T02:28:15.724" v="536" actId="478"/>
          <ac:spMkLst>
            <pc:docMk/>
            <pc:sldMk cId="4231847512" sldId="268"/>
            <ac:spMk id="24" creationId="{06651D9A-8D89-4805-A584-D9208288A3F1}"/>
          </ac:spMkLst>
        </pc:spChg>
        <pc:spChg chg="add mod">
          <ac:chgData name="Leou Friedrich" userId="431eff4e7725b734" providerId="LiveId" clId="{15F9C7A7-FC1B-4146-8981-DE771F2A6923}" dt="2019-11-27T02:29:53.230" v="560" actId="1076"/>
          <ac:spMkLst>
            <pc:docMk/>
            <pc:sldMk cId="4231847512" sldId="268"/>
            <ac:spMk id="25" creationId="{E4ACBBE4-721A-4C4C-8721-176EF650E4B1}"/>
          </ac:spMkLst>
        </pc:spChg>
        <pc:spChg chg="add mod">
          <ac:chgData name="Leou Friedrich" userId="431eff4e7725b734" providerId="LiveId" clId="{15F9C7A7-FC1B-4146-8981-DE771F2A6923}" dt="2019-11-27T02:31:19.782" v="586" actId="1035"/>
          <ac:spMkLst>
            <pc:docMk/>
            <pc:sldMk cId="4231847512" sldId="268"/>
            <ac:spMk id="26" creationId="{BA739B60-9FF1-4649-B063-F272EB8A4AF5}"/>
          </ac:spMkLst>
        </pc:spChg>
      </pc:sldChg>
      <pc:sldChg chg="addSp delSp modSp add">
        <pc:chgData name="Leou Friedrich" userId="431eff4e7725b734" providerId="LiveId" clId="{15F9C7A7-FC1B-4146-8981-DE771F2A6923}" dt="2019-11-27T02:36:57.855" v="640" actId="1076"/>
        <pc:sldMkLst>
          <pc:docMk/>
          <pc:sldMk cId="2536196008" sldId="269"/>
        </pc:sldMkLst>
        <pc:spChg chg="del">
          <ac:chgData name="Leou Friedrich" userId="431eff4e7725b734" providerId="LiveId" clId="{15F9C7A7-FC1B-4146-8981-DE771F2A6923}" dt="2019-11-27T02:31:57.826" v="592" actId="478"/>
          <ac:spMkLst>
            <pc:docMk/>
            <pc:sldMk cId="2536196008" sldId="269"/>
            <ac:spMk id="2" creationId="{B81285BD-FBE3-4D78-A4B4-536AFD0E7220}"/>
          </ac:spMkLst>
        </pc:spChg>
        <pc:spChg chg="mod">
          <ac:chgData name="Leou Friedrich" userId="431eff4e7725b734" providerId="LiveId" clId="{15F9C7A7-FC1B-4146-8981-DE771F2A6923}" dt="2019-11-27T02:32:17.649" v="604" actId="1076"/>
          <ac:spMkLst>
            <pc:docMk/>
            <pc:sldMk cId="2536196008" sldId="269"/>
            <ac:spMk id="3" creationId="{A05A855F-7837-4123-B075-5D92D4E0EE19}"/>
          </ac:spMkLst>
        </pc:spChg>
        <pc:spChg chg="add del mod">
          <ac:chgData name="Leou Friedrich" userId="431eff4e7725b734" providerId="LiveId" clId="{15F9C7A7-FC1B-4146-8981-DE771F2A6923}" dt="2019-11-27T02:35:33.153" v="623" actId="478"/>
          <ac:spMkLst>
            <pc:docMk/>
            <pc:sldMk cId="2536196008" sldId="269"/>
            <ac:spMk id="4" creationId="{98F61642-1175-4407-B5F2-BBC24AF3543A}"/>
          </ac:spMkLst>
        </pc:spChg>
        <pc:spChg chg="mod">
          <ac:chgData name="Leou Friedrich" userId="431eff4e7725b734" providerId="LiveId" clId="{15F9C7A7-FC1B-4146-8981-DE771F2A6923}" dt="2019-11-27T02:32:12.202" v="603" actId="1076"/>
          <ac:spMkLst>
            <pc:docMk/>
            <pc:sldMk cId="2536196008" sldId="269"/>
            <ac:spMk id="5" creationId="{0F242D8A-6517-400F-AD67-926E8C8782A7}"/>
          </ac:spMkLst>
        </pc:spChg>
        <pc:spChg chg="mod">
          <ac:chgData name="Leou Friedrich" userId="431eff4e7725b734" providerId="LiveId" clId="{15F9C7A7-FC1B-4146-8981-DE771F2A6923}" dt="2019-11-27T02:32:17.649" v="604" actId="1076"/>
          <ac:spMkLst>
            <pc:docMk/>
            <pc:sldMk cId="2536196008" sldId="269"/>
            <ac:spMk id="9" creationId="{AEFF1FE7-2EBA-4122-808D-490D2AF13D13}"/>
          </ac:spMkLst>
        </pc:spChg>
        <pc:spChg chg="add mod">
          <ac:chgData name="Leou Friedrich" userId="431eff4e7725b734" providerId="LiveId" clId="{15F9C7A7-FC1B-4146-8981-DE771F2A6923}" dt="2019-11-27T02:35:59.373" v="630" actId="14100"/>
          <ac:spMkLst>
            <pc:docMk/>
            <pc:sldMk cId="2536196008" sldId="269"/>
            <ac:spMk id="10" creationId="{E64AF9BB-3D8C-45D0-A71E-4099379430A4}"/>
          </ac:spMkLst>
        </pc:spChg>
        <pc:spChg chg="add mod">
          <ac:chgData name="Leou Friedrich" userId="431eff4e7725b734" providerId="LiveId" clId="{15F9C7A7-FC1B-4146-8981-DE771F2A6923}" dt="2019-11-27T02:36:57.855" v="640" actId="1076"/>
          <ac:spMkLst>
            <pc:docMk/>
            <pc:sldMk cId="2536196008" sldId="269"/>
            <ac:spMk id="11" creationId="{30366752-8AE6-4928-AE08-3922F34F362B}"/>
          </ac:spMkLst>
        </pc:spChg>
        <pc:spChg chg="add del mod">
          <ac:chgData name="Leou Friedrich" userId="431eff4e7725b734" providerId="LiveId" clId="{15F9C7A7-FC1B-4146-8981-DE771F2A6923}" dt="2019-11-27T02:32:05.695" v="601" actId="478"/>
          <ac:spMkLst>
            <pc:docMk/>
            <pc:sldMk cId="2536196008" sldId="269"/>
            <ac:spMk id="14" creationId="{757A2B58-D417-4E0A-BF23-514D72C43B4E}"/>
          </ac:spMkLst>
        </pc:spChg>
        <pc:spChg chg="mod">
          <ac:chgData name="Leou Friedrich" userId="431eff4e7725b734" providerId="LiveId" clId="{15F9C7A7-FC1B-4146-8981-DE771F2A6923}" dt="2019-11-27T02:32:39.963" v="609" actId="1076"/>
          <ac:spMkLst>
            <pc:docMk/>
            <pc:sldMk cId="2536196008" sldId="269"/>
            <ac:spMk id="17" creationId="{41AA7590-76CC-43FC-B0BD-F60AFAB3F624}"/>
          </ac:spMkLst>
        </pc:spChg>
        <pc:spChg chg="mod">
          <ac:chgData name="Leou Friedrich" userId="431eff4e7725b734" providerId="LiveId" clId="{15F9C7A7-FC1B-4146-8981-DE771F2A6923}" dt="2019-11-27T02:32:39.963" v="609" actId="1076"/>
          <ac:spMkLst>
            <pc:docMk/>
            <pc:sldMk cId="2536196008" sldId="269"/>
            <ac:spMk id="18" creationId="{D80BAD45-C9F6-4F47-A33A-2F433AF903B9}"/>
          </ac:spMkLst>
        </pc:spChg>
        <pc:spChg chg="mod">
          <ac:chgData name="Leou Friedrich" userId="431eff4e7725b734" providerId="LiveId" clId="{15F9C7A7-FC1B-4146-8981-DE771F2A6923}" dt="2019-11-27T02:32:17.649" v="604" actId="1076"/>
          <ac:spMkLst>
            <pc:docMk/>
            <pc:sldMk cId="2536196008" sldId="269"/>
            <ac:spMk id="25" creationId="{E4ACBBE4-721A-4C4C-8721-176EF650E4B1}"/>
          </ac:spMkLst>
        </pc:spChg>
        <pc:spChg chg="mod">
          <ac:chgData name="Leou Friedrich" userId="431eff4e7725b734" providerId="LiveId" clId="{15F9C7A7-FC1B-4146-8981-DE771F2A6923}" dt="2019-11-27T02:32:39.963" v="609" actId="1076"/>
          <ac:spMkLst>
            <pc:docMk/>
            <pc:sldMk cId="2536196008" sldId="269"/>
            <ac:spMk id="26" creationId="{BA739B60-9FF1-4649-B063-F272EB8A4AF5}"/>
          </ac:spMkLst>
        </pc:spChg>
      </pc:sldChg>
      <pc:sldChg chg="addSp delSp modSp">
        <pc:chgData name="Leou Friedrich" userId="431eff4e7725b734" providerId="LiveId" clId="{15F9C7A7-FC1B-4146-8981-DE771F2A6923}" dt="2019-11-28T14:51:14.517" v="751"/>
        <pc:sldMkLst>
          <pc:docMk/>
          <pc:sldMk cId="882540664" sldId="272"/>
        </pc:sldMkLst>
        <pc:spChg chg="add del ord">
          <ac:chgData name="Leou Friedrich" userId="431eff4e7725b734" providerId="LiveId" clId="{15F9C7A7-FC1B-4146-8981-DE771F2A6923}" dt="2019-11-28T14:51:14.517" v="751"/>
          <ac:spMkLst>
            <pc:docMk/>
            <pc:sldMk cId="882540664" sldId="272"/>
            <ac:spMk id="10" creationId="{E55AD1BA-080A-45E3-AC40-17A823C461D9}"/>
          </ac:spMkLst>
        </pc:spChg>
        <pc:spChg chg="add del">
          <ac:chgData name="Leou Friedrich" userId="431eff4e7725b734" providerId="LiveId" clId="{15F9C7A7-FC1B-4146-8981-DE771F2A6923}" dt="2019-11-28T14:51:03.528" v="746"/>
          <ac:spMkLst>
            <pc:docMk/>
            <pc:sldMk cId="882540664" sldId="272"/>
            <ac:spMk id="11" creationId="{3C06338C-8755-4B2D-BD92-9A3462593F5D}"/>
          </ac:spMkLst>
        </pc:spChg>
        <pc:picChg chg="add mod modCrop">
          <ac:chgData name="Leou Friedrich" userId="431eff4e7725b734" providerId="LiveId" clId="{15F9C7A7-FC1B-4146-8981-DE771F2A6923}" dt="2019-11-28T14:51:13.499" v="749" actId="1076"/>
          <ac:picMkLst>
            <pc:docMk/>
            <pc:sldMk cId="882540664" sldId="272"/>
            <ac:picMk id="2" creationId="{447FA9B7-1886-4C41-A0DB-10FF083C51A7}"/>
          </ac:picMkLst>
        </pc:picChg>
      </pc:sldChg>
      <pc:sldChg chg="addSp modSp">
        <pc:chgData name="Leou Friedrich" userId="431eff4e7725b734" providerId="LiveId" clId="{15F9C7A7-FC1B-4146-8981-DE771F2A6923}" dt="2019-11-28T14:39:47.355" v="687" actId="14100"/>
        <pc:sldMkLst>
          <pc:docMk/>
          <pc:sldMk cId="2028160519" sldId="273"/>
        </pc:sldMkLst>
        <pc:picChg chg="add mod">
          <ac:chgData name="Leou Friedrich" userId="431eff4e7725b734" providerId="LiveId" clId="{15F9C7A7-FC1B-4146-8981-DE771F2A6923}" dt="2019-11-28T14:39:47.355" v="687" actId="14100"/>
          <ac:picMkLst>
            <pc:docMk/>
            <pc:sldMk cId="2028160519" sldId="273"/>
            <ac:picMk id="2" creationId="{D7556F44-8A0D-4CAB-AA07-17E08757A7B6}"/>
          </ac:picMkLst>
        </pc:picChg>
      </pc:sldChg>
      <pc:sldChg chg="addSp modSp modAnim">
        <pc:chgData name="Leou Friedrich" userId="431eff4e7725b734" providerId="LiveId" clId="{15F9C7A7-FC1B-4146-8981-DE771F2A6923}" dt="2019-11-28T14:45:30.907" v="726"/>
        <pc:sldMkLst>
          <pc:docMk/>
          <pc:sldMk cId="674643983" sldId="274"/>
        </pc:sldMkLst>
        <pc:spChg chg="add mod ord">
          <ac:chgData name="Leou Friedrich" userId="431eff4e7725b734" providerId="LiveId" clId="{15F9C7A7-FC1B-4146-8981-DE771F2A6923}" dt="2019-11-28T14:45:17.630" v="720" actId="1076"/>
          <ac:spMkLst>
            <pc:docMk/>
            <pc:sldMk cId="674643983" sldId="274"/>
            <ac:spMk id="2" creationId="{37F04029-24B8-481A-BA16-BF85FBFB6FEA}"/>
          </ac:spMkLst>
        </pc:spChg>
        <pc:picChg chg="add mod">
          <ac:chgData name="Leou Friedrich" userId="431eff4e7725b734" providerId="LiveId" clId="{15F9C7A7-FC1B-4146-8981-DE771F2A6923}" dt="2019-11-28T14:45:19.322" v="721" actId="1076"/>
          <ac:picMkLst>
            <pc:docMk/>
            <pc:sldMk cId="674643983" sldId="274"/>
            <ac:picMk id="9" creationId="{DB09CF80-FB6F-4440-94C0-1314C686DBC6}"/>
          </ac:picMkLst>
        </pc:picChg>
        <pc:picChg chg="add mod">
          <ac:chgData name="Leou Friedrich" userId="431eff4e7725b734" providerId="LiveId" clId="{15F9C7A7-FC1B-4146-8981-DE771F2A6923}" dt="2019-11-28T14:45:20.954" v="722" actId="1076"/>
          <ac:picMkLst>
            <pc:docMk/>
            <pc:sldMk cId="674643983" sldId="274"/>
            <ac:picMk id="2050" creationId="{47C99B4F-2FCC-43A5-9DE2-0C2B156B6873}"/>
          </ac:picMkLst>
        </pc:picChg>
      </pc:sldChg>
      <pc:sldChg chg="addSp delSp modSp">
        <pc:chgData name="Leou Friedrich" userId="431eff4e7725b734" providerId="LiveId" clId="{15F9C7A7-FC1B-4146-8981-DE771F2A6923}" dt="2019-11-28T14:47:05.768" v="730" actId="1076"/>
        <pc:sldMkLst>
          <pc:docMk/>
          <pc:sldMk cId="1223921634" sldId="275"/>
        </pc:sldMkLst>
        <pc:picChg chg="add mod">
          <ac:chgData name="Leou Friedrich" userId="431eff4e7725b734" providerId="LiveId" clId="{15F9C7A7-FC1B-4146-8981-DE771F2A6923}" dt="2019-11-28T14:47:05.768" v="730" actId="1076"/>
          <ac:picMkLst>
            <pc:docMk/>
            <pc:sldMk cId="1223921634" sldId="275"/>
            <ac:picMk id="2" creationId="{6C5D6D16-1D93-4F05-AA5D-54304528785D}"/>
          </ac:picMkLst>
        </pc:picChg>
        <pc:picChg chg="add del mod">
          <ac:chgData name="Leou Friedrich" userId="431eff4e7725b734" providerId="LiveId" clId="{15F9C7A7-FC1B-4146-8981-DE771F2A6923}" dt="2019-11-28T14:43:21.922" v="700"/>
          <ac:picMkLst>
            <pc:docMk/>
            <pc:sldMk cId="1223921634" sldId="275"/>
            <ac:picMk id="1026" creationId="{7AA0DF87-901B-409F-969B-50350618B751}"/>
          </ac:picMkLst>
        </pc:picChg>
      </pc:sldChg>
      <pc:sldChg chg="addSp modSp">
        <pc:chgData name="Leou Friedrich" userId="431eff4e7725b734" providerId="LiveId" clId="{15F9C7A7-FC1B-4146-8981-DE771F2A6923}" dt="2019-11-28T14:53:00.947" v="762" actId="14100"/>
        <pc:sldMkLst>
          <pc:docMk/>
          <pc:sldMk cId="2010554492" sldId="276"/>
        </pc:sldMkLst>
        <pc:picChg chg="add mod">
          <ac:chgData name="Leou Friedrich" userId="431eff4e7725b734" providerId="LiveId" clId="{15F9C7A7-FC1B-4146-8981-DE771F2A6923}" dt="2019-11-28T14:52:11.955" v="755" actId="14100"/>
          <ac:picMkLst>
            <pc:docMk/>
            <pc:sldMk cId="2010554492" sldId="276"/>
            <ac:picMk id="2" creationId="{331DD92F-A44C-4247-958D-9F2B9648859F}"/>
          </ac:picMkLst>
        </pc:picChg>
        <pc:picChg chg="add mod modCrop">
          <ac:chgData name="Leou Friedrich" userId="431eff4e7725b734" providerId="LiveId" clId="{15F9C7A7-FC1B-4146-8981-DE771F2A6923}" dt="2019-11-28T14:53:00.947" v="762" actId="14100"/>
          <ac:picMkLst>
            <pc:docMk/>
            <pc:sldMk cId="2010554492" sldId="276"/>
            <ac:picMk id="3" creationId="{14D21861-4EF1-4FF1-B5EC-F3E41AFE5221}"/>
          </ac:picMkLst>
        </pc:picChg>
      </pc:sldChg>
      <pc:sldChg chg="addSp modSp">
        <pc:chgData name="Leou Friedrich" userId="431eff4e7725b734" providerId="LiveId" clId="{15F9C7A7-FC1B-4146-8981-DE771F2A6923}" dt="2019-11-28T14:54:04.815" v="770" actId="1076"/>
        <pc:sldMkLst>
          <pc:docMk/>
          <pc:sldMk cId="233004776" sldId="277"/>
        </pc:sldMkLst>
        <pc:picChg chg="add mod">
          <ac:chgData name="Leou Friedrich" userId="431eff4e7725b734" providerId="LiveId" clId="{15F9C7A7-FC1B-4146-8981-DE771F2A6923}" dt="2019-11-28T14:53:38.339" v="766" actId="14100"/>
          <ac:picMkLst>
            <pc:docMk/>
            <pc:sldMk cId="233004776" sldId="277"/>
            <ac:picMk id="2" creationId="{4AE8F486-696E-43BC-BA9C-23E9C5C9ED51}"/>
          </ac:picMkLst>
        </pc:picChg>
        <pc:picChg chg="add mod">
          <ac:chgData name="Leou Friedrich" userId="431eff4e7725b734" providerId="LiveId" clId="{15F9C7A7-FC1B-4146-8981-DE771F2A6923}" dt="2019-11-28T14:54:04.815" v="770" actId="1076"/>
          <ac:picMkLst>
            <pc:docMk/>
            <pc:sldMk cId="233004776" sldId="277"/>
            <ac:picMk id="3" creationId="{E2269881-B240-483B-A994-0EDA7F0CB687}"/>
          </ac:picMkLst>
        </pc:picChg>
      </pc:sldChg>
      <pc:sldChg chg="addSp modSp">
        <pc:chgData name="Leou Friedrich" userId="431eff4e7725b734" providerId="LiveId" clId="{15F9C7A7-FC1B-4146-8981-DE771F2A6923}" dt="2019-11-28T14:54:47.459" v="774" actId="14100"/>
        <pc:sldMkLst>
          <pc:docMk/>
          <pc:sldMk cId="1545663158" sldId="278"/>
        </pc:sldMkLst>
        <pc:picChg chg="add mod">
          <ac:chgData name="Leou Friedrich" userId="431eff4e7725b734" providerId="LiveId" clId="{15F9C7A7-FC1B-4146-8981-DE771F2A6923}" dt="2019-11-28T14:54:47.459" v="774" actId="14100"/>
          <ac:picMkLst>
            <pc:docMk/>
            <pc:sldMk cId="1545663158" sldId="278"/>
            <ac:picMk id="2" creationId="{AD7E5676-007B-4D3C-AD5E-A72ADF53AFCC}"/>
          </ac:picMkLst>
        </pc:picChg>
      </pc:sldChg>
      <pc:sldChg chg="del">
        <pc:chgData name="Leou Friedrich" userId="431eff4e7725b734" providerId="LiveId" clId="{15F9C7A7-FC1B-4146-8981-DE771F2A6923}" dt="2019-11-28T14:55:00.374" v="775" actId="2696"/>
        <pc:sldMkLst>
          <pc:docMk/>
          <pc:sldMk cId="4124647749" sldId="279"/>
        </pc:sldMkLst>
      </pc:sldChg>
      <pc:sldChg chg="addSp modSp">
        <pc:chgData name="Leou Friedrich" userId="431eff4e7725b734" providerId="LiveId" clId="{15F9C7A7-FC1B-4146-8981-DE771F2A6923}" dt="2019-11-28T14:50:25.909" v="737" actId="1076"/>
        <pc:sldMkLst>
          <pc:docMk/>
          <pc:sldMk cId="1337939934" sldId="280"/>
        </pc:sldMkLst>
        <pc:picChg chg="add mod">
          <ac:chgData name="Leou Friedrich" userId="431eff4e7725b734" providerId="LiveId" clId="{15F9C7A7-FC1B-4146-8981-DE771F2A6923}" dt="2019-11-28T14:50:25.909" v="737" actId="1076"/>
          <ac:picMkLst>
            <pc:docMk/>
            <pc:sldMk cId="1337939934" sldId="280"/>
            <ac:picMk id="2" creationId="{00E647CD-D540-4A68-B44B-846BE6A39343}"/>
          </ac:picMkLst>
        </pc:picChg>
      </pc:sldChg>
      <pc:sldChg chg="modSp add del">
        <pc:chgData name="Leou Friedrich" userId="431eff4e7725b734" providerId="LiveId" clId="{15F9C7A7-FC1B-4146-8981-DE771F2A6923}" dt="2019-11-28T14:55:16.172" v="779" actId="2696"/>
        <pc:sldMkLst>
          <pc:docMk/>
          <pc:sldMk cId="3435403943" sldId="281"/>
        </pc:sldMkLst>
        <pc:spChg chg="mod">
          <ac:chgData name="Leou Friedrich" userId="431eff4e7725b734" providerId="LiveId" clId="{15F9C7A7-FC1B-4146-8981-DE771F2A6923}" dt="2019-11-28T14:55:06.992" v="777"/>
          <ac:spMkLst>
            <pc:docMk/>
            <pc:sldMk cId="3435403943" sldId="281"/>
            <ac:spMk id="7" creationId="{8EA5B31D-30D2-4023-A4CB-DF68EEE48600}"/>
          </ac:spMkLst>
        </pc:spChg>
      </pc:sldChg>
      <pc:sldChg chg="modSp">
        <pc:chgData name="Leou Friedrich" userId="431eff4e7725b734" providerId="LiveId" clId="{15F9C7A7-FC1B-4146-8981-DE771F2A6923}" dt="2019-11-28T14:55:24.218" v="782"/>
        <pc:sldMkLst>
          <pc:docMk/>
          <pc:sldMk cId="1442352937" sldId="282"/>
        </pc:sldMkLst>
        <pc:spChg chg="mod">
          <ac:chgData name="Leou Friedrich" userId="431eff4e7725b734" providerId="LiveId" clId="{15F9C7A7-FC1B-4146-8981-DE771F2A6923}" dt="2019-11-28T14:55:24.218" v="782"/>
          <ac:spMkLst>
            <pc:docMk/>
            <pc:sldMk cId="1442352937" sldId="282"/>
            <ac:spMk id="7" creationId="{8EA5B31D-30D2-4023-A4CB-DF68EEE48600}"/>
          </ac:spMkLst>
        </pc:spChg>
      </pc:sldChg>
      <pc:sldChg chg="modSp add modTransition">
        <pc:chgData name="Leou Friedrich" userId="431eff4e7725b734" providerId="LiveId" clId="{15F9C7A7-FC1B-4146-8981-DE771F2A6923}" dt="2019-11-28T14:40:10.808" v="694"/>
        <pc:sldMkLst>
          <pc:docMk/>
          <pc:sldMk cId="1393811645" sldId="288"/>
        </pc:sldMkLst>
        <pc:picChg chg="mod">
          <ac:chgData name="Leou Friedrich" userId="431eff4e7725b734" providerId="LiveId" clId="{15F9C7A7-FC1B-4146-8981-DE771F2A6923}" dt="2019-11-28T14:40:04.861" v="693" actId="1076"/>
          <ac:picMkLst>
            <pc:docMk/>
            <pc:sldMk cId="1393811645" sldId="288"/>
            <ac:picMk id="2" creationId="{D7556F44-8A0D-4CAB-AA07-17E08757A7B6}"/>
          </ac:picMkLst>
        </pc:picChg>
      </pc:sldChg>
      <pc:sldChg chg="add del">
        <pc:chgData name="Leou Friedrich" userId="431eff4e7725b734" providerId="LiveId" clId="{15F9C7A7-FC1B-4146-8981-DE771F2A6923}" dt="2019-11-28T14:43:11.419" v="696"/>
        <pc:sldMkLst>
          <pc:docMk/>
          <pc:sldMk cId="521563500" sldId="289"/>
        </pc:sldMkLst>
      </pc:sldChg>
      <pc:sldChg chg="add">
        <pc:chgData name="Leou Friedrich" userId="431eff4e7725b734" providerId="LiveId" clId="{15F9C7A7-FC1B-4146-8981-DE771F2A6923}" dt="2019-11-29T15:33:16.530" v="785"/>
        <pc:sldMkLst>
          <pc:docMk/>
          <pc:sldMk cId="2976742030" sldId="289"/>
        </pc:sldMkLst>
      </pc:sldChg>
      <pc:sldChg chg="add del">
        <pc:chgData name="Leou Friedrich" userId="431eff4e7725b734" providerId="LiveId" clId="{15F9C7A7-FC1B-4146-8981-DE771F2A6923}" dt="2019-11-29T15:33:14.136" v="784" actId="2696"/>
        <pc:sldMkLst>
          <pc:docMk/>
          <pc:sldMk cId="3352262964" sldId="289"/>
        </pc:sldMkLst>
      </pc:sldChg>
      <pc:sldChg chg="addSp delSp modSp add">
        <pc:chgData name="Leou Friedrich" userId="431eff4e7725b734" providerId="LiveId" clId="{15F9C7A7-FC1B-4146-8981-DE771F2A6923}" dt="2019-11-29T15:49:10.825" v="1039" actId="1076"/>
        <pc:sldMkLst>
          <pc:docMk/>
          <pc:sldMk cId="3189271818" sldId="290"/>
        </pc:sldMkLst>
        <pc:spChg chg="del">
          <ac:chgData name="Leou Friedrich" userId="431eff4e7725b734" providerId="LiveId" clId="{15F9C7A7-FC1B-4146-8981-DE771F2A6923}" dt="2019-11-29T15:47:09.737" v="965" actId="478"/>
          <ac:spMkLst>
            <pc:docMk/>
            <pc:sldMk cId="3189271818" sldId="290"/>
            <ac:spMk id="2" creationId="{30721931-E199-454C-96A0-46F7FA7383DD}"/>
          </ac:spMkLst>
        </pc:spChg>
        <pc:spChg chg="mod">
          <ac:chgData name="Leou Friedrich" userId="431eff4e7725b734" providerId="LiveId" clId="{15F9C7A7-FC1B-4146-8981-DE771F2A6923}" dt="2019-11-29T15:49:10.825" v="1039" actId="1076"/>
          <ac:spMkLst>
            <pc:docMk/>
            <pc:sldMk cId="3189271818" sldId="290"/>
            <ac:spMk id="5" creationId="{0F242D8A-6517-400F-AD67-926E8C8782A7}"/>
          </ac:spMkLst>
        </pc:spChg>
        <pc:spChg chg="add mod">
          <ac:chgData name="Leou Friedrich" userId="431eff4e7725b734" providerId="LiveId" clId="{15F9C7A7-FC1B-4146-8981-DE771F2A6923}" dt="2019-11-29T15:49:05.754" v="1037" actId="1076"/>
          <ac:spMkLst>
            <pc:docMk/>
            <pc:sldMk cId="3189271818" sldId="290"/>
            <ac:spMk id="7" creationId="{0EE30BFE-1365-49A7-9ACB-A575BF183A46}"/>
          </ac:spMkLst>
        </pc:spChg>
        <pc:spChg chg="add mod">
          <ac:chgData name="Leou Friedrich" userId="431eff4e7725b734" providerId="LiveId" clId="{15F9C7A7-FC1B-4146-8981-DE771F2A6923}" dt="2019-11-29T15:49:05.754" v="1037" actId="1076"/>
          <ac:spMkLst>
            <pc:docMk/>
            <pc:sldMk cId="3189271818" sldId="290"/>
            <ac:spMk id="8" creationId="{2A8696B3-F978-4EFE-8875-ABCE967451D1}"/>
          </ac:spMkLst>
        </pc:spChg>
        <pc:spChg chg="del">
          <ac:chgData name="Leou Friedrich" userId="431eff4e7725b734" providerId="LiveId" clId="{15F9C7A7-FC1B-4146-8981-DE771F2A6923}" dt="2019-11-29T15:47:09.737" v="965" actId="478"/>
          <ac:spMkLst>
            <pc:docMk/>
            <pc:sldMk cId="3189271818" sldId="290"/>
            <ac:spMk id="14" creationId="{FF31D465-AE2E-4FFC-B0DF-4B0DEA35CC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A2C361-160A-46F6-BD64-D8B562AED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E1C3D6-86B5-4A89-A470-359CBB015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D559EB-041A-4579-A90F-26AEC6BA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E333BF-053F-4A74-897C-4F7D583E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8FEDA3-7ACB-47B0-84D2-DDCC6042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53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D45460-1F47-4B2B-A1D5-44DA5469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B6CEB4-052B-4A10-8A7B-76D7329D3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8FD05C-8F45-4D8C-81F8-0D41B375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4B5791-88F5-4916-BB8F-DAD6B42A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FC245-677D-4E67-AB67-79ADF37D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47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4E17F5-27D2-411B-B632-8C715D692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50BE74-3ED7-428B-8205-C645207C3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D098FA-9BCD-4E33-964F-40FF7538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81A25B-7144-481D-B743-EB3161AB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7D5A48-EB9F-4BBE-A66F-D11257FF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3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8E8BD-14F1-46FB-90FE-09F64776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F4878E-B0C4-47F6-9ABC-49704270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E2B6B8-C1C8-4097-96BD-71496A19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E2121F-4417-430A-92FC-400C5135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355A37-7AF2-4F25-B4D0-365E4325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53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0AAFF-A013-4CB1-86D9-89D8DBF6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F713CB-7537-42E3-8239-C2E684709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D30383-3F93-4860-92AF-1AD24795C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01973F-4392-458B-915E-A40FF5C5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3975F7-6980-447F-9DDF-2977BAD0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08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778532-7FB4-437C-B971-594CFECF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423305-9ED9-49A1-B2F6-4357BE5DF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A222EB-7022-4C4D-9A63-BA9AB6660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4763A5-4168-4C3A-A9EE-0F799AA0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2A9308-0004-4B11-A047-D882FBDF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302BC8-EA40-4162-96CA-A3C174AA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0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23508-FB5D-4168-B4DF-E348BB67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4B7E7E-6241-402A-84A9-3C1E0B903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0E32FB-789F-49E7-92FD-BE987AD5C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B63F7B-897C-45C0-885D-8ABDB01B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32C75D-6D64-4E04-ACC8-ED6FC8FBE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AF8863A-5622-485F-B89E-09461538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494A033-8D32-435D-8092-B531C556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5CDD40-6B25-4CC0-B7C1-9369A751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48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3B53C-1233-49D4-9976-BA46B7A5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4AB588-21C6-48AD-ADAC-F07DC331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941008-311C-48D9-BC45-CAE7E9BB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263227-8EC1-4D69-83B4-C9986A16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38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B749A23-59D5-45F2-976C-A81A0BC6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D93C83-C3AD-4276-AFD5-DD8CA76C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946D4E-ADD0-48B2-A3E5-191C14FF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8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B9072D-E52B-475A-9DEF-5EECD822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9D3939-A00B-43DD-8E41-6E99E851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E56E90-8E2A-4AAC-ACE0-660AC0501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F184B8-64F2-44C1-9DCF-3D065BD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2A4235-2FD4-4438-8BAC-8C66A512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87CCE0-6B2D-4D97-AA5E-8555FF3C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0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5F61B-B676-4F0F-9D9C-704A6E7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953EF1-24EC-463C-9B7F-02BF01BD4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06EA06-35AE-42C6-A1EC-C1FF3D4E3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BDEA27-3A07-4AB8-9F53-8E3FE43D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CE7AE1-F84D-4667-90B8-0C9BB3E2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0E6B87-5B1D-4E03-BEB6-1CDF977B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28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108FF5-6C01-4FFC-9E11-D90ABF5A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7A1375-F60D-4B73-84E5-E975C2D80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5CA3B-2CF2-43DF-A043-90617019E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6DF5-3E4C-43D3-A3D9-B0D4CC2F5064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34DA54-6BFA-4BA4-9694-EC886A6B6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5BE025-DF41-4BFA-BD2B-3B308EF97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3EFA9-3B5B-4E30-8549-2FC8AF68E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1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AEB189-5B81-4298-A207-51936729FC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5CE555-75E0-4494-9496-F2A50553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42" y="3435302"/>
            <a:ext cx="1590507" cy="12405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859CCF3-354B-4258-BF41-70C28883033C}"/>
              </a:ext>
            </a:extLst>
          </p:cNvPr>
          <p:cNvSpPr txBox="1"/>
          <p:nvPr/>
        </p:nvSpPr>
        <p:spPr>
          <a:xfrm>
            <a:off x="1216858" y="4406214"/>
            <a:ext cx="17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venir Next LT Pro" panose="020B0604020202020204" pitchFamily="34" charset="0"/>
              </a:rPr>
              <a:t>MASTERCLASS</a:t>
            </a:r>
            <a:endParaRPr lang="zh-CN" altLang="en-US" dirty="0">
              <a:solidFill>
                <a:schemeClr val="bg1"/>
              </a:solidFill>
              <a:latin typeface="Avenir Next LT Pro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3AF4C3D-108E-472E-AB6B-B3A97D45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69" y="3609361"/>
            <a:ext cx="1066536" cy="1066536"/>
          </a:xfrm>
          <a:custGeom>
            <a:avLst/>
            <a:gdLst>
              <a:gd name="connsiteX0" fmla="*/ 356759 w 4762500"/>
              <a:gd name="connsiteY0" fmla="*/ 0 h 4762500"/>
              <a:gd name="connsiteX1" fmla="*/ 4405741 w 4762500"/>
              <a:gd name="connsiteY1" fmla="*/ 0 h 4762500"/>
              <a:gd name="connsiteX2" fmla="*/ 4762500 w 4762500"/>
              <a:gd name="connsiteY2" fmla="*/ 356759 h 4762500"/>
              <a:gd name="connsiteX3" fmla="*/ 4762500 w 4762500"/>
              <a:gd name="connsiteY3" fmla="*/ 4405742 h 4762500"/>
              <a:gd name="connsiteX4" fmla="*/ 4477640 w 4762500"/>
              <a:gd name="connsiteY4" fmla="*/ 4755253 h 4762500"/>
              <a:gd name="connsiteX5" fmla="*/ 4405751 w 4762500"/>
              <a:gd name="connsiteY5" fmla="*/ 4762500 h 4762500"/>
              <a:gd name="connsiteX6" fmla="*/ 356749 w 4762500"/>
              <a:gd name="connsiteY6" fmla="*/ 4762500 h 4762500"/>
              <a:gd name="connsiteX7" fmla="*/ 284860 w 4762500"/>
              <a:gd name="connsiteY7" fmla="*/ 4755253 h 4762500"/>
              <a:gd name="connsiteX8" fmla="*/ 0 w 4762500"/>
              <a:gd name="connsiteY8" fmla="*/ 4405742 h 4762500"/>
              <a:gd name="connsiteX9" fmla="*/ 0 w 4762500"/>
              <a:gd name="connsiteY9" fmla="*/ 356759 h 4762500"/>
              <a:gd name="connsiteX10" fmla="*/ 356759 w 4762500"/>
              <a:gd name="connsiteY10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62500" h="4762500">
                <a:moveTo>
                  <a:pt x="356759" y="0"/>
                </a:moveTo>
                <a:lnTo>
                  <a:pt x="4405741" y="0"/>
                </a:lnTo>
                <a:cubicBezTo>
                  <a:pt x="4602774" y="0"/>
                  <a:pt x="4762500" y="159726"/>
                  <a:pt x="4762500" y="356759"/>
                </a:cubicBezTo>
                <a:lnTo>
                  <a:pt x="4762500" y="4405742"/>
                </a:lnTo>
                <a:cubicBezTo>
                  <a:pt x="4762500" y="4578146"/>
                  <a:pt x="4640210" y="4721987"/>
                  <a:pt x="4477640" y="4755253"/>
                </a:cubicBezTo>
                <a:lnTo>
                  <a:pt x="4405751" y="4762500"/>
                </a:lnTo>
                <a:lnTo>
                  <a:pt x="356749" y="4762500"/>
                </a:lnTo>
                <a:lnTo>
                  <a:pt x="284860" y="4755253"/>
                </a:lnTo>
                <a:cubicBezTo>
                  <a:pt x="122291" y="4721987"/>
                  <a:pt x="0" y="4578146"/>
                  <a:pt x="0" y="4405742"/>
                </a:cubicBezTo>
                <a:lnTo>
                  <a:pt x="0" y="356759"/>
                </a:lnTo>
                <a:cubicBezTo>
                  <a:pt x="0" y="159726"/>
                  <a:pt x="159726" y="0"/>
                  <a:pt x="35675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9BC1424-1065-4D2E-A7F9-BCDFDAD4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7000" y1="40841" x2="36800" y2="42042"/>
                        <a14:foregroundMark x1="44400" y1="42342" x2="44200" y2="44444"/>
                        <a14:foregroundMark x1="43600" y1="41742" x2="43600" y2="41742"/>
                        <a14:foregroundMark x1="44367" y1="37237" x2="44400" y2="36336"/>
                        <a14:foregroundMark x1="44200" y1="41742" x2="44367" y2="37237"/>
                        <a14:foregroundMark x1="44413" y1="37237" x2="41600" y2="46246"/>
                        <a14:foregroundMark x1="44600" y1="36637" x2="44413" y2="37237"/>
                        <a14:foregroundMark x1="44400" y1="37237" x2="42800" y2="45646"/>
                        <a14:foregroundMark x1="44800" y1="35135" x2="44400" y2="37237"/>
                        <a14:backgroundMark x1="44200" y1="37237" x2="44200" y2="37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53" y="3181636"/>
            <a:ext cx="3268620" cy="21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620996D-4F2C-421C-8884-48A98A0A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73" y="3429000"/>
            <a:ext cx="2611913" cy="15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D343C21-F10E-4EE6-8487-DC0D13B9A401}"/>
              </a:ext>
            </a:extLst>
          </p:cNvPr>
          <p:cNvSpPr/>
          <p:nvPr/>
        </p:nvSpPr>
        <p:spPr>
          <a:xfrm>
            <a:off x="1317042" y="1972275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 Light" panose="020B0502040204020203" pitchFamily="34" charset="0"/>
              </a:rPr>
              <a:t>说在</a:t>
            </a:r>
            <a:r>
              <a:rPr lang="en-US" altLang="zh-CN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 Light" panose="020B0502040204020203" pitchFamily="34" charset="0"/>
              </a:rPr>
              <a:t>Beginner Class</a:t>
            </a:r>
            <a:r>
              <a:rPr lang="zh-CN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 Light" panose="020B0502040204020203" pitchFamily="34" charset="0"/>
              </a:rPr>
              <a:t>前面的：</a:t>
            </a:r>
            <a:endParaRPr lang="zh-CN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02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B94F214-8E26-419F-8704-844083B8BD2D}"/>
              </a:ext>
            </a:extLst>
          </p:cNvPr>
          <p:cNvSpPr/>
          <p:nvPr/>
        </p:nvSpPr>
        <p:spPr>
          <a:xfrm>
            <a:off x="579477" y="1282700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E156080-A053-4028-8B2D-0F29D6ED004B}"/>
              </a:ext>
            </a:extLst>
          </p:cNvPr>
          <p:cNvSpPr/>
          <p:nvPr/>
        </p:nvSpPr>
        <p:spPr>
          <a:xfrm>
            <a:off x="581838" y="1638171"/>
            <a:ext cx="11028323" cy="4753103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A8D3E79-DE50-461C-8101-DD6509D3A47E}"/>
              </a:ext>
            </a:extLst>
          </p:cNvPr>
          <p:cNvSpPr/>
          <p:nvPr/>
        </p:nvSpPr>
        <p:spPr>
          <a:xfrm>
            <a:off x="584199" y="6610350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6A457D-0198-4E49-8435-22DA4D7B19B6}"/>
              </a:ext>
            </a:extLst>
          </p:cNvPr>
          <p:cNvSpPr/>
          <p:nvPr/>
        </p:nvSpPr>
        <p:spPr>
          <a:xfrm>
            <a:off x="586560" y="7893050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56B045-984E-4401-B2A5-80D23226EFDE}"/>
              </a:ext>
            </a:extLst>
          </p:cNvPr>
          <p:cNvSpPr txBox="1"/>
          <p:nvPr/>
        </p:nvSpPr>
        <p:spPr>
          <a:xfrm>
            <a:off x="1042213" y="2035701"/>
            <a:ext cx="168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對齊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D96497-7730-48A5-863D-234C1E42D766}"/>
              </a:ext>
            </a:extLst>
          </p:cNvPr>
          <p:cNvSpPr txBox="1"/>
          <p:nvPr/>
        </p:nvSpPr>
        <p:spPr>
          <a:xfrm>
            <a:off x="5252263" y="7021453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重複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5E61A2-EFF5-4495-9CB2-C7EB622EB47D}"/>
              </a:ext>
            </a:extLst>
          </p:cNvPr>
          <p:cNvSpPr txBox="1"/>
          <p:nvPr/>
        </p:nvSpPr>
        <p:spPr>
          <a:xfrm>
            <a:off x="5264963" y="8300978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對比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DF164A5-F0EA-4ADF-9961-6BE828D4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1274688" y="1362099"/>
            <a:ext cx="1324961" cy="4571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34A1202-F09C-46DD-8A66-C3851B5BA5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2886775" y="1373376"/>
            <a:ext cx="1311578" cy="457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DBD7070-A1E9-4C85-B726-6030FF7E56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4507482" y="1352661"/>
            <a:ext cx="3593781" cy="6643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68D1BE73-6EB7-43ED-B111-C5A752B5336E}"/>
              </a:ext>
            </a:extLst>
          </p:cNvPr>
          <p:cNvSpPr txBox="1"/>
          <p:nvPr/>
        </p:nvSpPr>
        <p:spPr>
          <a:xfrm>
            <a:off x="-9949637" y="2916083"/>
            <a:ext cx="9460687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任何东西都不能在页面上随意安放。每个元素都应当与页面上的另一个元素有某种视觉联系。这样能建立一种清晰、精巧而且清爽的外观。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3607A2-EF9E-4D51-8B47-C7CD652C8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53572" y="4100078"/>
            <a:ext cx="1535886" cy="19805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A0CD15-DCD9-428B-84C5-AB9649D88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65631" y="4087690"/>
            <a:ext cx="1471406" cy="19805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6CABA7B-D043-4624-B30D-BDAAC248F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102" y="2684059"/>
            <a:ext cx="4584283" cy="25905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5112E8-1A74-43E9-9266-408684FCC5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3638" y="2684060"/>
            <a:ext cx="4660251" cy="259053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D9E7E842-852D-4E0E-B2FE-8C56553BA762}"/>
              </a:ext>
            </a:extLst>
          </p:cNvPr>
          <p:cNvSpPr txBox="1"/>
          <p:nvPr/>
        </p:nvSpPr>
        <p:spPr>
          <a:xfrm>
            <a:off x="1135102" y="5508993"/>
            <a:ext cx="9460687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硬边界，强布局。学会绘画出版面的线辅助设计。</a:t>
            </a:r>
          </a:p>
        </p:txBody>
      </p:sp>
    </p:spTree>
    <p:extLst>
      <p:ext uri="{BB962C8B-B14F-4D97-AF65-F5344CB8AC3E}">
        <p14:creationId xmlns:p14="http://schemas.microsoft.com/office/powerpoint/2010/main" val="2231435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A8D3E79-DE50-461C-8101-DD6509D3A47E}"/>
              </a:ext>
            </a:extLst>
          </p:cNvPr>
          <p:cNvSpPr/>
          <p:nvPr/>
        </p:nvSpPr>
        <p:spPr>
          <a:xfrm>
            <a:off x="584199" y="1930527"/>
            <a:ext cx="11028323" cy="4519415"/>
          </a:xfrm>
          <a:prstGeom prst="roundRect">
            <a:avLst>
              <a:gd name="adj" fmla="val 8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6A457D-0198-4E49-8435-22DA4D7B19B6}"/>
              </a:ext>
            </a:extLst>
          </p:cNvPr>
          <p:cNvSpPr/>
          <p:nvPr/>
        </p:nvSpPr>
        <p:spPr>
          <a:xfrm>
            <a:off x="586560" y="6610350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D96497-7730-48A5-863D-234C1E42D766}"/>
              </a:ext>
            </a:extLst>
          </p:cNvPr>
          <p:cNvSpPr txBox="1"/>
          <p:nvPr/>
        </p:nvSpPr>
        <p:spPr>
          <a:xfrm>
            <a:off x="1008102" y="2283351"/>
            <a:ext cx="168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重複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5E61A2-EFF5-4495-9CB2-C7EB622EB47D}"/>
              </a:ext>
            </a:extLst>
          </p:cNvPr>
          <p:cNvSpPr txBox="1"/>
          <p:nvPr/>
        </p:nvSpPr>
        <p:spPr>
          <a:xfrm>
            <a:off x="5264963" y="7018278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對比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4F261F7-697E-422C-8665-F7E1AD745DD1}"/>
              </a:ext>
            </a:extLst>
          </p:cNvPr>
          <p:cNvSpPr/>
          <p:nvPr/>
        </p:nvSpPr>
        <p:spPr>
          <a:xfrm>
            <a:off x="579477" y="1282700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1A3EA4C-B566-4411-9687-30FCD1E6BF2F}"/>
              </a:ext>
            </a:extLst>
          </p:cNvPr>
          <p:cNvSpPr/>
          <p:nvPr/>
        </p:nvSpPr>
        <p:spPr>
          <a:xfrm>
            <a:off x="579476" y="1606614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460A748-E67A-4FF9-AA7B-6BB82D25B428}"/>
              </a:ext>
            </a:extLst>
          </p:cNvPr>
          <p:cNvSpPr txBox="1"/>
          <p:nvPr/>
        </p:nvSpPr>
        <p:spPr>
          <a:xfrm>
            <a:off x="1008102" y="3299485"/>
            <a:ext cx="618644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设计的某些方面需要在整个作品中重复。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CDC55C-30E5-4E0B-BCC0-484B64100AC3}"/>
              </a:ext>
            </a:extLst>
          </p:cNvPr>
          <p:cNvSpPr/>
          <p:nvPr/>
        </p:nvSpPr>
        <p:spPr>
          <a:xfrm>
            <a:off x="1008102" y="3916683"/>
            <a:ext cx="6096000" cy="872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重复元素可能是一种粗字体、一条粗线，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某个项目符号、颜色、设计要素、某种格式、空间关系等。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05170C-A9F8-426C-B405-FDCC518378E8}"/>
              </a:ext>
            </a:extLst>
          </p:cNvPr>
          <p:cNvSpPr/>
          <p:nvPr/>
        </p:nvSpPr>
        <p:spPr>
          <a:xfrm>
            <a:off x="1008102" y="4949379"/>
            <a:ext cx="4801314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读者能看到的任何方面都可以作为重复元素。</a:t>
            </a:r>
          </a:p>
        </p:txBody>
      </p:sp>
    </p:spTree>
    <p:extLst>
      <p:ext uri="{BB962C8B-B14F-4D97-AF65-F5344CB8AC3E}">
        <p14:creationId xmlns:p14="http://schemas.microsoft.com/office/powerpoint/2010/main" val="1814274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6A457D-0198-4E49-8435-22DA4D7B19B6}"/>
              </a:ext>
            </a:extLst>
          </p:cNvPr>
          <p:cNvSpPr/>
          <p:nvPr/>
        </p:nvSpPr>
        <p:spPr>
          <a:xfrm>
            <a:off x="586560" y="2254442"/>
            <a:ext cx="11028323" cy="4044758"/>
          </a:xfrm>
          <a:prstGeom prst="roundRect">
            <a:avLst>
              <a:gd name="adj" fmla="val 18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5E61A2-EFF5-4495-9CB2-C7EB622EB47D}"/>
              </a:ext>
            </a:extLst>
          </p:cNvPr>
          <p:cNvSpPr txBox="1"/>
          <p:nvPr/>
        </p:nvSpPr>
        <p:spPr>
          <a:xfrm>
            <a:off x="1017428" y="2523251"/>
            <a:ext cx="168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對比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D7CB4EB-A473-4CDB-925F-6C6C1AADF13F}"/>
              </a:ext>
            </a:extLst>
          </p:cNvPr>
          <p:cNvSpPr/>
          <p:nvPr/>
        </p:nvSpPr>
        <p:spPr>
          <a:xfrm>
            <a:off x="579477" y="1282700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0892B63-7F24-41A8-BB94-DC13145469F4}"/>
              </a:ext>
            </a:extLst>
          </p:cNvPr>
          <p:cNvSpPr/>
          <p:nvPr/>
        </p:nvSpPr>
        <p:spPr>
          <a:xfrm>
            <a:off x="579476" y="1606614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E1E8648-6A1D-4C4D-95F4-D5A66ECB67DF}"/>
              </a:ext>
            </a:extLst>
          </p:cNvPr>
          <p:cNvSpPr/>
          <p:nvPr/>
        </p:nvSpPr>
        <p:spPr>
          <a:xfrm>
            <a:off x="579475" y="1930528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E964C7-27EC-4A43-AFC2-D893654B3BF7}"/>
              </a:ext>
            </a:extLst>
          </p:cNvPr>
          <p:cNvSpPr txBox="1"/>
          <p:nvPr/>
        </p:nvSpPr>
        <p:spPr>
          <a:xfrm>
            <a:off x="1017428" y="3315280"/>
            <a:ext cx="7608272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对比是为页面增加视觉效果的最有效的途径之一，很容易吸引读者去看另一个页面，另外对比还能在不同元素之间建立一种有组织的层次结构。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6651D9A-8D89-4805-A584-D9208288A3F1}"/>
              </a:ext>
            </a:extLst>
          </p:cNvPr>
          <p:cNvSpPr txBox="1"/>
          <p:nvPr/>
        </p:nvSpPr>
        <p:spPr>
          <a:xfrm>
            <a:off x="1068151" y="4365895"/>
            <a:ext cx="7608272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留白的控制也是对比的一个常见手段。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710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6A457D-0198-4E49-8435-22DA4D7B19B6}"/>
              </a:ext>
            </a:extLst>
          </p:cNvPr>
          <p:cNvSpPr/>
          <p:nvPr/>
        </p:nvSpPr>
        <p:spPr>
          <a:xfrm>
            <a:off x="-13966838" y="2254442"/>
            <a:ext cx="11028323" cy="4044758"/>
          </a:xfrm>
          <a:prstGeom prst="roundRect">
            <a:avLst>
              <a:gd name="adj" fmla="val 18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5E61A2-EFF5-4495-9CB2-C7EB622EB47D}"/>
              </a:ext>
            </a:extLst>
          </p:cNvPr>
          <p:cNvSpPr txBox="1"/>
          <p:nvPr/>
        </p:nvSpPr>
        <p:spPr>
          <a:xfrm>
            <a:off x="-13535970" y="2523251"/>
            <a:ext cx="168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對比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D7CB4EB-A473-4CDB-925F-6C6C1AADF13F}"/>
              </a:ext>
            </a:extLst>
          </p:cNvPr>
          <p:cNvSpPr/>
          <p:nvPr/>
        </p:nvSpPr>
        <p:spPr>
          <a:xfrm>
            <a:off x="-13973921" y="1282700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0892B63-7F24-41A8-BB94-DC13145469F4}"/>
              </a:ext>
            </a:extLst>
          </p:cNvPr>
          <p:cNvSpPr/>
          <p:nvPr/>
        </p:nvSpPr>
        <p:spPr>
          <a:xfrm>
            <a:off x="-13973922" y="1606614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E1E8648-6A1D-4C4D-95F4-D5A66ECB67DF}"/>
              </a:ext>
            </a:extLst>
          </p:cNvPr>
          <p:cNvSpPr/>
          <p:nvPr/>
        </p:nvSpPr>
        <p:spPr>
          <a:xfrm>
            <a:off x="-13973923" y="1930528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E964C7-27EC-4A43-AFC2-D893654B3BF7}"/>
              </a:ext>
            </a:extLst>
          </p:cNvPr>
          <p:cNvSpPr txBox="1"/>
          <p:nvPr/>
        </p:nvSpPr>
        <p:spPr>
          <a:xfrm>
            <a:off x="-13535970" y="3315280"/>
            <a:ext cx="7608272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对比是为页面增加视觉效果的最有效的途径之一，很容易吸引读者去看另一个页面，另外对比还能在不同元素之间建立一种有组织的层次结构。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6651D9A-8D89-4805-A584-D9208288A3F1}"/>
              </a:ext>
            </a:extLst>
          </p:cNvPr>
          <p:cNvSpPr txBox="1"/>
          <p:nvPr/>
        </p:nvSpPr>
        <p:spPr>
          <a:xfrm>
            <a:off x="-13485247" y="4365895"/>
            <a:ext cx="7608272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留白的控制也是对比的一个常见手段。</a:t>
            </a:r>
            <a:endParaRPr lang="en-US" altLang="zh-CN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81285BD-FBE3-4D78-A4B4-536AFD0E7220}"/>
              </a:ext>
            </a:extLst>
          </p:cNvPr>
          <p:cNvSpPr txBox="1"/>
          <p:nvPr/>
        </p:nvSpPr>
        <p:spPr>
          <a:xfrm>
            <a:off x="2702917" y="2255633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字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7A2B58-D417-4E0A-BF23-514D72C43B4E}"/>
              </a:ext>
            </a:extLst>
          </p:cNvPr>
          <p:cNvSpPr txBox="1"/>
          <p:nvPr/>
        </p:nvSpPr>
        <p:spPr>
          <a:xfrm>
            <a:off x="6273802" y="2331720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5A855F-7837-4123-B075-5D92D4E0EE19}"/>
              </a:ext>
            </a:extLst>
          </p:cNvPr>
          <p:cNvSpPr txBox="1"/>
          <p:nvPr/>
        </p:nvSpPr>
        <p:spPr>
          <a:xfrm>
            <a:off x="6329503" y="4181229"/>
            <a:ext cx="310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衬线字体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AA7590-76CC-43FC-B0BD-F60AFAB3F624}"/>
              </a:ext>
            </a:extLst>
          </p:cNvPr>
          <p:cNvSpPr txBox="1"/>
          <p:nvPr/>
        </p:nvSpPr>
        <p:spPr>
          <a:xfrm>
            <a:off x="2758618" y="4181229"/>
            <a:ext cx="310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无衬线字体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BBD6762-7390-4904-8E43-2E35E629EE59}"/>
              </a:ext>
            </a:extLst>
          </p:cNvPr>
          <p:cNvSpPr txBox="1"/>
          <p:nvPr/>
        </p:nvSpPr>
        <p:spPr>
          <a:xfrm>
            <a:off x="2702916" y="-1849509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Aa</a:t>
            </a:r>
            <a:endParaRPr lang="zh-CN" altLang="en-US" sz="9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69E6D64-A3DD-4DC7-AED9-C2081B9A1E68}"/>
              </a:ext>
            </a:extLst>
          </p:cNvPr>
          <p:cNvSpPr txBox="1"/>
          <p:nvPr/>
        </p:nvSpPr>
        <p:spPr>
          <a:xfrm>
            <a:off x="6273800" y="-1849509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Aa</a:t>
            </a:r>
            <a:endParaRPr lang="zh-CN" altLang="en-US" sz="9600" b="1" dirty="0">
              <a:solidFill>
                <a:schemeClr val="bg1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9EE2522-7F9E-47E3-93A9-A63271EAA9F3}"/>
              </a:ext>
            </a:extLst>
          </p:cNvPr>
          <p:cNvSpPr txBox="1"/>
          <p:nvPr/>
        </p:nvSpPr>
        <p:spPr>
          <a:xfrm>
            <a:off x="7156450" y="-457118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serif</a:t>
            </a:r>
            <a:endParaRPr lang="zh-CN" altLang="en-US" dirty="0">
              <a:solidFill>
                <a:schemeClr val="bg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9591BE-C613-4BA1-803A-95EB958C0BC4}"/>
              </a:ext>
            </a:extLst>
          </p:cNvPr>
          <p:cNvSpPr txBox="1"/>
          <p:nvPr/>
        </p:nvSpPr>
        <p:spPr>
          <a:xfrm>
            <a:off x="3498851" y="-464515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sans-serif</a:t>
            </a:r>
            <a:endParaRPr lang="zh-CN" altLang="en-US" dirty="0">
              <a:solidFill>
                <a:schemeClr val="bg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923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81285BD-FBE3-4D78-A4B4-536AFD0E7220}"/>
              </a:ext>
            </a:extLst>
          </p:cNvPr>
          <p:cNvSpPr txBox="1"/>
          <p:nvPr/>
        </p:nvSpPr>
        <p:spPr>
          <a:xfrm>
            <a:off x="2702917" y="8100270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字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7A2B58-D417-4E0A-BF23-514D72C43B4E}"/>
              </a:ext>
            </a:extLst>
          </p:cNvPr>
          <p:cNvSpPr txBox="1"/>
          <p:nvPr/>
        </p:nvSpPr>
        <p:spPr>
          <a:xfrm>
            <a:off x="6273802" y="8176357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5A855F-7837-4123-B075-5D92D4E0EE19}"/>
              </a:ext>
            </a:extLst>
          </p:cNvPr>
          <p:cNvSpPr txBox="1"/>
          <p:nvPr/>
        </p:nvSpPr>
        <p:spPr>
          <a:xfrm>
            <a:off x="6329503" y="4181229"/>
            <a:ext cx="310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衬线字体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AA7590-76CC-43FC-B0BD-F60AFAB3F624}"/>
              </a:ext>
            </a:extLst>
          </p:cNvPr>
          <p:cNvSpPr txBox="1"/>
          <p:nvPr/>
        </p:nvSpPr>
        <p:spPr>
          <a:xfrm>
            <a:off x="2758618" y="4181229"/>
            <a:ext cx="310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无衬线字体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0BAD45-C9F6-4F47-A33A-2F433AF903B9}"/>
              </a:ext>
            </a:extLst>
          </p:cNvPr>
          <p:cNvSpPr txBox="1"/>
          <p:nvPr/>
        </p:nvSpPr>
        <p:spPr>
          <a:xfrm>
            <a:off x="2702916" y="2434300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Aa</a:t>
            </a:r>
            <a:endParaRPr lang="zh-CN" altLang="en-US" sz="9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4ACBBE4-721A-4C4C-8721-176EF650E4B1}"/>
              </a:ext>
            </a:extLst>
          </p:cNvPr>
          <p:cNvSpPr txBox="1"/>
          <p:nvPr/>
        </p:nvSpPr>
        <p:spPr>
          <a:xfrm>
            <a:off x="6273801" y="2491450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Aa</a:t>
            </a:r>
            <a:endParaRPr lang="zh-CN" altLang="en-US" sz="9600" b="1" dirty="0">
              <a:solidFill>
                <a:schemeClr val="bg1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FF1FE7-2EBA-4122-808D-490D2AF13D13}"/>
              </a:ext>
            </a:extLst>
          </p:cNvPr>
          <p:cNvSpPr txBox="1"/>
          <p:nvPr/>
        </p:nvSpPr>
        <p:spPr>
          <a:xfrm>
            <a:off x="7156450" y="4461661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serif</a:t>
            </a:r>
            <a:endParaRPr lang="zh-CN" altLang="en-US" dirty="0">
              <a:solidFill>
                <a:schemeClr val="bg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A739B60-9FF1-4649-B063-F272EB8A4AF5}"/>
              </a:ext>
            </a:extLst>
          </p:cNvPr>
          <p:cNvSpPr txBox="1"/>
          <p:nvPr/>
        </p:nvSpPr>
        <p:spPr>
          <a:xfrm>
            <a:off x="3498851" y="4454264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sans-serif</a:t>
            </a:r>
            <a:endParaRPr lang="zh-CN" altLang="en-US" dirty="0">
              <a:solidFill>
                <a:schemeClr val="bg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847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5A855F-7837-4123-B075-5D92D4E0EE19}"/>
              </a:ext>
            </a:extLst>
          </p:cNvPr>
          <p:cNvSpPr txBox="1"/>
          <p:nvPr/>
        </p:nvSpPr>
        <p:spPr>
          <a:xfrm>
            <a:off x="6329503" y="9280279"/>
            <a:ext cx="310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衬线字体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AA7590-76CC-43FC-B0BD-F60AFAB3F624}"/>
              </a:ext>
            </a:extLst>
          </p:cNvPr>
          <p:cNvSpPr txBox="1"/>
          <p:nvPr/>
        </p:nvSpPr>
        <p:spPr>
          <a:xfrm>
            <a:off x="1828979" y="4181229"/>
            <a:ext cx="310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无衬线字体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0BAD45-C9F6-4F47-A33A-2F433AF903B9}"/>
              </a:ext>
            </a:extLst>
          </p:cNvPr>
          <p:cNvSpPr txBox="1"/>
          <p:nvPr/>
        </p:nvSpPr>
        <p:spPr>
          <a:xfrm>
            <a:off x="1773277" y="2434300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Aa</a:t>
            </a:r>
            <a:endParaRPr lang="zh-CN" altLang="en-US" sz="9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4ACBBE4-721A-4C4C-8721-176EF650E4B1}"/>
              </a:ext>
            </a:extLst>
          </p:cNvPr>
          <p:cNvSpPr txBox="1"/>
          <p:nvPr/>
        </p:nvSpPr>
        <p:spPr>
          <a:xfrm>
            <a:off x="6273801" y="7590500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Aa</a:t>
            </a:r>
            <a:endParaRPr lang="zh-CN" altLang="en-US" sz="9600" b="1" dirty="0">
              <a:solidFill>
                <a:schemeClr val="bg1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FF1FE7-2EBA-4122-808D-490D2AF13D13}"/>
              </a:ext>
            </a:extLst>
          </p:cNvPr>
          <p:cNvSpPr txBox="1"/>
          <p:nvPr/>
        </p:nvSpPr>
        <p:spPr>
          <a:xfrm>
            <a:off x="7156450" y="9560711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serif</a:t>
            </a:r>
            <a:endParaRPr lang="zh-CN" altLang="en-US" dirty="0">
              <a:solidFill>
                <a:schemeClr val="bg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A739B60-9FF1-4649-B063-F272EB8A4AF5}"/>
              </a:ext>
            </a:extLst>
          </p:cNvPr>
          <p:cNvSpPr txBox="1"/>
          <p:nvPr/>
        </p:nvSpPr>
        <p:spPr>
          <a:xfrm>
            <a:off x="1828979" y="4454264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sans-serif</a:t>
            </a:r>
            <a:endParaRPr lang="zh-CN" altLang="en-US" dirty="0">
              <a:solidFill>
                <a:schemeClr val="bg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64AF9BB-3D8C-45D0-A71E-4099379430A4}"/>
              </a:ext>
            </a:extLst>
          </p:cNvPr>
          <p:cNvSpPr/>
          <p:nvPr/>
        </p:nvSpPr>
        <p:spPr>
          <a:xfrm>
            <a:off x="4445000" y="2676771"/>
            <a:ext cx="6959600" cy="2146825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366752-8AE6-4928-AE08-3922F34F362B}"/>
              </a:ext>
            </a:extLst>
          </p:cNvPr>
          <p:cNvSpPr txBox="1"/>
          <p:nvPr/>
        </p:nvSpPr>
        <p:spPr>
          <a:xfrm>
            <a:off x="4870450" y="2847146"/>
            <a:ext cx="6210300" cy="1703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无衬线体（</a:t>
            </a: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Sans-serif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）专指西文中没有衬线的字体，与汉字字体中的黑体相对应。与衬线字体相反，该类字体通常是机械的和统一线条的，它们往往拥有相同的曲率，笔直的线条，锐利的转角。</a:t>
            </a:r>
          </a:p>
        </p:txBody>
      </p:sp>
    </p:spTree>
    <p:extLst>
      <p:ext uri="{BB962C8B-B14F-4D97-AF65-F5344CB8AC3E}">
        <p14:creationId xmlns:p14="http://schemas.microsoft.com/office/powerpoint/2010/main" val="2536196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05A855F-7837-4123-B075-5D92D4E0EE19}"/>
              </a:ext>
            </a:extLst>
          </p:cNvPr>
          <p:cNvSpPr txBox="1"/>
          <p:nvPr/>
        </p:nvSpPr>
        <p:spPr>
          <a:xfrm>
            <a:off x="1863993" y="4366550"/>
            <a:ext cx="310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衬线字体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AA7590-76CC-43FC-B0BD-F60AFAB3F624}"/>
              </a:ext>
            </a:extLst>
          </p:cNvPr>
          <p:cNvSpPr txBox="1"/>
          <p:nvPr/>
        </p:nvSpPr>
        <p:spPr>
          <a:xfrm>
            <a:off x="-3467529" y="300993"/>
            <a:ext cx="310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无衬线字体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80BAD45-C9F6-4F47-A33A-2F433AF903B9}"/>
              </a:ext>
            </a:extLst>
          </p:cNvPr>
          <p:cNvSpPr txBox="1"/>
          <p:nvPr/>
        </p:nvSpPr>
        <p:spPr>
          <a:xfrm>
            <a:off x="-3523231" y="-1445936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Aa</a:t>
            </a:r>
            <a:endParaRPr lang="zh-CN" altLang="en-US" sz="96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4ACBBE4-721A-4C4C-8721-176EF650E4B1}"/>
              </a:ext>
            </a:extLst>
          </p:cNvPr>
          <p:cNvSpPr txBox="1"/>
          <p:nvPr/>
        </p:nvSpPr>
        <p:spPr>
          <a:xfrm>
            <a:off x="1863993" y="2676771"/>
            <a:ext cx="321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Aa</a:t>
            </a:r>
            <a:endParaRPr lang="zh-CN" altLang="en-US" sz="9600" b="1" dirty="0">
              <a:solidFill>
                <a:schemeClr val="bg1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FF1FE7-2EBA-4122-808D-490D2AF13D13}"/>
              </a:ext>
            </a:extLst>
          </p:cNvPr>
          <p:cNvSpPr txBox="1"/>
          <p:nvPr/>
        </p:nvSpPr>
        <p:spPr>
          <a:xfrm>
            <a:off x="1863993" y="4646982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serif</a:t>
            </a:r>
            <a:endParaRPr lang="zh-CN" altLang="en-US" dirty="0">
              <a:solidFill>
                <a:schemeClr val="bg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A739B60-9FF1-4649-B063-F272EB8A4AF5}"/>
              </a:ext>
            </a:extLst>
          </p:cNvPr>
          <p:cNvSpPr txBox="1"/>
          <p:nvPr/>
        </p:nvSpPr>
        <p:spPr>
          <a:xfrm>
            <a:off x="-3467529" y="574028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sans-serif</a:t>
            </a:r>
            <a:endParaRPr lang="zh-CN" altLang="en-US" dirty="0">
              <a:solidFill>
                <a:schemeClr val="bg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64AF9BB-3D8C-45D0-A71E-4099379430A4}"/>
              </a:ext>
            </a:extLst>
          </p:cNvPr>
          <p:cNvSpPr/>
          <p:nvPr/>
        </p:nvSpPr>
        <p:spPr>
          <a:xfrm>
            <a:off x="4445000" y="2676771"/>
            <a:ext cx="6959600" cy="2146825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366752-8AE6-4928-AE08-3922F34F362B}"/>
              </a:ext>
            </a:extLst>
          </p:cNvPr>
          <p:cNvSpPr txBox="1"/>
          <p:nvPr/>
        </p:nvSpPr>
        <p:spPr>
          <a:xfrm>
            <a:off x="4870450" y="2847146"/>
            <a:ext cx="6210300" cy="1708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Yu Mincho" panose="02020400000000000000" pitchFamily="18" charset="-128"/>
                <a:ea typeface="Yu Mincho" panose="02020400000000000000" pitchFamily="18" charset="-128"/>
              </a:rPr>
              <a:t>在传统的正文印刷中，普遍认为衬线体能带来更佳的可读性（相比无衬线体），尤其是在大段落的文章中，衬线增加了阅读时对字母的视觉参照。而无衬线体往往被用在标题、较短的文字段落或者一些通俗读物中。</a:t>
            </a:r>
          </a:p>
        </p:txBody>
      </p:sp>
    </p:spTree>
    <p:extLst>
      <p:ext uri="{BB962C8B-B14F-4D97-AF65-F5344CB8AC3E}">
        <p14:creationId xmlns:p14="http://schemas.microsoft.com/office/powerpoint/2010/main" val="148266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2824811" y="3099938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4232800" y="3099938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1495350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01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整理素材，根据拍摄景别和角度分别放入各个文件夹。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47FA9B7-1886-4C41-A0DB-10FF083C51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378"/>
          <a:stretch/>
        </p:blipFill>
        <p:spPr>
          <a:xfrm>
            <a:off x="663000" y="3161631"/>
            <a:ext cx="9431601" cy="31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4066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02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筛选素材，删除失焦，白平衡失衡等无效素材。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7556F44-8A0D-4CAB-AA07-17E08757A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27" y="3327820"/>
            <a:ext cx="4834473" cy="28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605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AEB189-5B81-4298-A207-51936729FC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31979B-F7EA-48BF-B032-E9BA0920DDAC}"/>
              </a:ext>
            </a:extLst>
          </p:cNvPr>
          <p:cNvSpPr txBox="1"/>
          <p:nvPr/>
        </p:nvSpPr>
        <p:spPr>
          <a:xfrm>
            <a:off x="1222708" y="3433214"/>
            <a:ext cx="728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Basic Design &amp; Film Editing Standard Operation Process</a:t>
            </a:r>
            <a:endParaRPr lang="zh-CN" alt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C4F7B5-390D-4F37-96FE-F81DA152FFD8}"/>
              </a:ext>
            </a:extLst>
          </p:cNvPr>
          <p:cNvSpPr txBox="1"/>
          <p:nvPr/>
        </p:nvSpPr>
        <p:spPr>
          <a:xfrm>
            <a:off x="1222708" y="2919281"/>
            <a:ext cx="6412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 Light" panose="020B0502040204020203" pitchFamily="34" charset="0"/>
              </a:rPr>
              <a:t>设计基础与视频剪辑标准作业程序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810629F-0274-4652-AAF8-59F9760AC8D4}"/>
              </a:ext>
            </a:extLst>
          </p:cNvPr>
          <p:cNvSpPr/>
          <p:nvPr/>
        </p:nvSpPr>
        <p:spPr>
          <a:xfrm>
            <a:off x="882102" y="2992661"/>
            <a:ext cx="148166" cy="1481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5CD1782-FF56-4120-8B4E-67E68BA37B48}"/>
              </a:ext>
            </a:extLst>
          </p:cNvPr>
          <p:cNvSpPr/>
          <p:nvPr/>
        </p:nvSpPr>
        <p:spPr>
          <a:xfrm>
            <a:off x="882102" y="3328354"/>
            <a:ext cx="148166" cy="1481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5D6FA76-47F8-4BC6-BF5F-334ABB8E6FAF}"/>
              </a:ext>
            </a:extLst>
          </p:cNvPr>
          <p:cNvSpPr/>
          <p:nvPr/>
        </p:nvSpPr>
        <p:spPr>
          <a:xfrm>
            <a:off x="882102" y="3664047"/>
            <a:ext cx="148166" cy="1481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F9E1E3-30CE-4D57-B94A-F90C58116FE3}"/>
              </a:ext>
            </a:extLst>
          </p:cNvPr>
          <p:cNvSpPr/>
          <p:nvPr/>
        </p:nvSpPr>
        <p:spPr>
          <a:xfrm>
            <a:off x="2770813" y="4433167"/>
            <a:ext cx="203200" cy="55244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2848C3A-FEE0-4199-A6BB-B17E6580CC6E}"/>
              </a:ext>
            </a:extLst>
          </p:cNvPr>
          <p:cNvGrpSpPr/>
          <p:nvPr/>
        </p:nvGrpSpPr>
        <p:grpSpPr>
          <a:xfrm>
            <a:off x="882102" y="5735912"/>
            <a:ext cx="2167797" cy="441555"/>
            <a:chOff x="845088" y="5755823"/>
            <a:chExt cx="2938926" cy="598625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08DE1C87-27F5-404D-A9BA-ACB10B270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5088" y="5755823"/>
              <a:ext cx="598625" cy="598625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24C312E7-B119-4BCC-B55E-7F0B1596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4159" y="5943978"/>
              <a:ext cx="2139855" cy="237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74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02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筛选素材，删除失焦，白平衡失衡等无效素材。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7556F44-8A0D-4CAB-AA07-17E08757A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1252"/>
            <a:ext cx="12192000" cy="726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11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03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挑选音乐，确定剪辑风格和主题。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F04029-24B8-481A-BA16-BF85FBFB6FEA}"/>
              </a:ext>
            </a:extLst>
          </p:cNvPr>
          <p:cNvSpPr/>
          <p:nvPr/>
        </p:nvSpPr>
        <p:spPr>
          <a:xfrm>
            <a:off x="645160" y="3115336"/>
            <a:ext cx="11084560" cy="3276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B09CF80-FB6F-4440-94C0-1314C686D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68" y="4206754"/>
            <a:ext cx="3205480" cy="10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7C99B4F-2FCC-43A5-9DE2-0C2B156B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33" y="3618550"/>
            <a:ext cx="52768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43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04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初步剪辑，将素材与音乐节拍对应。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5D6D16-1D93-4F05-AA5D-543045287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73" y="3413698"/>
            <a:ext cx="10735683" cy="290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163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Extra Step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缺乏有效素材，补拍或剪辑音乐。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0E647CD-D540-4A68-B44B-846BE6A39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" y="3233912"/>
            <a:ext cx="4712380" cy="313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3993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05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进一步优化，添加合适的转场。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31DD92F-A44C-4247-958D-9F2B9648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58" y="3189283"/>
            <a:ext cx="7246909" cy="31302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D21861-4EF1-4FF1-B5EC-F3E41AFE52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6" b="2172"/>
          <a:stretch/>
        </p:blipFill>
        <p:spPr>
          <a:xfrm>
            <a:off x="8054930" y="3189283"/>
            <a:ext cx="3069160" cy="31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449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06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添加文字，进行画面排版 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AE8F486-696E-43BC-BA9C-23E9C5C9E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27" y="3221829"/>
            <a:ext cx="5674316" cy="309768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269881-B240-483B-A994-0EDA7F0CB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069" y="3216244"/>
            <a:ext cx="4625932" cy="31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477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07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渲染前检查，画面流畅度和声音音量大小。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D7E5676-007B-4D3C-AD5E-A72ADF53A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1" y="3265207"/>
            <a:ext cx="8360900" cy="30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315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08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渲染完成。进行多设备试播放。</a:t>
            </a:r>
          </a:p>
        </p:txBody>
      </p:sp>
    </p:spTree>
    <p:extLst>
      <p:ext uri="{BB962C8B-B14F-4D97-AF65-F5344CB8AC3E}">
        <p14:creationId xmlns:p14="http://schemas.microsoft.com/office/powerpoint/2010/main" val="343540394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76D8D3F-C4E3-4004-AF72-E957739D46A9}"/>
              </a:ext>
            </a:extLst>
          </p:cNvPr>
          <p:cNvGrpSpPr/>
          <p:nvPr/>
        </p:nvGrpSpPr>
        <p:grpSpPr>
          <a:xfrm>
            <a:off x="575727" y="538482"/>
            <a:ext cx="1284392" cy="656502"/>
            <a:chOff x="4445000" y="2971800"/>
            <a:chExt cx="1486406" cy="759759"/>
          </a:xfrm>
        </p:grpSpPr>
        <p:pic>
          <p:nvPicPr>
            <p:cNvPr id="4" name="图片 3" descr="图片包含 游戏机, 画&#10;&#10;描述已自动生成">
              <a:extLst>
                <a:ext uri="{FF2B5EF4-FFF2-40B4-BE49-F238E27FC236}">
                  <a16:creationId xmlns:a16="http://schemas.microsoft.com/office/drawing/2014/main" id="{95A3E93F-3774-4D0D-830F-335549A66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71647" y="2971800"/>
              <a:ext cx="759759" cy="75975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1D050149-E55C-42A7-B61E-1DB1C6C6B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2971800"/>
              <a:ext cx="759759" cy="759759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97085EC9-E397-44F1-B0A0-3217CE0F1FF3}"/>
              </a:ext>
            </a:extLst>
          </p:cNvPr>
          <p:cNvSpPr/>
          <p:nvPr/>
        </p:nvSpPr>
        <p:spPr>
          <a:xfrm>
            <a:off x="1983716" y="538482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视频剪辑标准作业程序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A5B31D-30D2-4023-A4CB-DF68EEE48600}"/>
              </a:ext>
            </a:extLst>
          </p:cNvPr>
          <p:cNvSpPr txBox="1"/>
          <p:nvPr/>
        </p:nvSpPr>
        <p:spPr>
          <a:xfrm>
            <a:off x="575727" y="1868968"/>
            <a:ext cx="269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Step 09</a:t>
            </a:r>
            <a:endParaRPr lang="zh-CN" altLang="en-US" sz="3600" dirty="0">
              <a:solidFill>
                <a:schemeClr val="bg1"/>
              </a:solidFill>
              <a:latin typeface="Segoe UI Light" panose="020B0502040204020203" pitchFamily="34" charset="0"/>
              <a:ea typeface="Microsoft JhengHei" panose="020B06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36CD9D-E43D-4FC8-BD35-C7E9DF405B3E}"/>
              </a:ext>
            </a:extLst>
          </p:cNvPr>
          <p:cNvSpPr txBox="1"/>
          <p:nvPr/>
        </p:nvSpPr>
        <p:spPr>
          <a:xfrm>
            <a:off x="575727" y="2515299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上传视频，大功告成。</a:t>
            </a:r>
          </a:p>
        </p:txBody>
      </p:sp>
    </p:spTree>
    <p:extLst>
      <p:ext uri="{BB962C8B-B14F-4D97-AF65-F5344CB8AC3E}">
        <p14:creationId xmlns:p14="http://schemas.microsoft.com/office/powerpoint/2010/main" val="144235293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C42F5C-5090-41E3-97E6-DC84739C9795}"/>
              </a:ext>
            </a:extLst>
          </p:cNvPr>
          <p:cNvSpPr txBox="1"/>
          <p:nvPr/>
        </p:nvSpPr>
        <p:spPr>
          <a:xfrm>
            <a:off x="2191156" y="3069912"/>
            <a:ext cx="7809688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ONE MORE THING…</a:t>
            </a:r>
            <a:endParaRPr lang="zh-CN" altLang="en-US" sz="2400" b="1" dirty="0">
              <a:solidFill>
                <a:schemeClr val="bg1"/>
              </a:solidFill>
              <a:latin typeface="Segoe UI" panose="020B0502040204020203" pitchFamily="34" charset="0"/>
              <a:ea typeface="Microsoft JhengHei" panose="020B0604030504040204" pitchFamily="34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029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4414877" y="3133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5110202" y="3133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5551527" y="3075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9DC1795-3C30-4498-8D56-FE0E02479582}"/>
              </a:ext>
            </a:extLst>
          </p:cNvPr>
          <p:cNvSpPr/>
          <p:nvPr/>
        </p:nvSpPr>
        <p:spPr>
          <a:xfrm>
            <a:off x="10212428" y="7258050"/>
            <a:ext cx="918456" cy="42545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69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E58C71-F6A3-4223-9DF5-E279AADE9B7D}"/>
              </a:ext>
            </a:extLst>
          </p:cNvPr>
          <p:cNvSpPr/>
          <p:nvPr/>
        </p:nvSpPr>
        <p:spPr>
          <a:xfrm>
            <a:off x="5050648" y="3002249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软件正版化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3" name="图片 2" descr="图片包含 游戏机, 画&#10;&#10;描述已自动生成">
            <a:extLst>
              <a:ext uri="{FF2B5EF4-FFF2-40B4-BE49-F238E27FC236}">
                <a16:creationId xmlns:a16="http://schemas.microsoft.com/office/drawing/2014/main" id="{3E77E5D8-AF61-4B67-82E9-ABBA868D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61" y="3002247"/>
            <a:ext cx="707887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0359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E58C71-F6A3-4223-9DF5-E279AADE9B7D}"/>
              </a:ext>
            </a:extLst>
          </p:cNvPr>
          <p:cNvSpPr/>
          <p:nvPr/>
        </p:nvSpPr>
        <p:spPr>
          <a:xfrm>
            <a:off x="1733819" y="719089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软件正版化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3" name="图片 2" descr="图片包含 游戏机, 画&#10;&#10;描述已自动生成">
            <a:extLst>
              <a:ext uri="{FF2B5EF4-FFF2-40B4-BE49-F238E27FC236}">
                <a16:creationId xmlns:a16="http://schemas.microsoft.com/office/drawing/2014/main" id="{3E77E5D8-AF61-4B67-82E9-ABBA868D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2" y="719087"/>
            <a:ext cx="707887" cy="70788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C596C2-9A6A-4672-9D13-E23A6D75F37B}"/>
              </a:ext>
            </a:extLst>
          </p:cNvPr>
          <p:cNvSpPr/>
          <p:nvPr/>
        </p:nvSpPr>
        <p:spPr>
          <a:xfrm>
            <a:off x="1795343" y="2204462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Authorized Plug-in</a:t>
            </a:r>
            <a:endParaRPr lang="zh-CN" alt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B3F708-541A-4F8A-B3EB-1F6320EF7F48}"/>
              </a:ext>
            </a:extLst>
          </p:cNvPr>
          <p:cNvSpPr/>
          <p:nvPr/>
        </p:nvSpPr>
        <p:spPr>
          <a:xfrm>
            <a:off x="1795346" y="2696029"/>
            <a:ext cx="3115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Adobe Creative Suite</a:t>
            </a:r>
            <a:endParaRPr lang="zh-CN" alt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1E2CD3-4C3D-48DE-B8B7-D4CD195E446B}"/>
              </a:ext>
            </a:extLst>
          </p:cNvPr>
          <p:cNvSpPr/>
          <p:nvPr/>
        </p:nvSpPr>
        <p:spPr>
          <a:xfrm>
            <a:off x="1795345" y="3198167"/>
            <a:ext cx="217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Envato</a:t>
            </a:r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Market</a:t>
            </a:r>
            <a:endParaRPr lang="zh-CN" alt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D9BD41-E522-4E1B-AFA1-A60983A6E8CC}"/>
              </a:ext>
            </a:extLst>
          </p:cNvPr>
          <p:cNvSpPr/>
          <p:nvPr/>
        </p:nvSpPr>
        <p:spPr>
          <a:xfrm>
            <a:off x="1795344" y="3700305"/>
            <a:ext cx="293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Shutterstock Picture</a:t>
            </a:r>
            <a:endParaRPr lang="zh-CN" alt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4F639CC-3A65-4DE5-BE8D-8AADAFB201DE}"/>
              </a:ext>
            </a:extLst>
          </p:cNvPr>
          <p:cNvSpPr/>
          <p:nvPr/>
        </p:nvSpPr>
        <p:spPr>
          <a:xfrm>
            <a:off x="1795344" y="4202443"/>
            <a:ext cx="1984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Founder Text</a:t>
            </a:r>
            <a:endParaRPr lang="zh-CN" alt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F72A4A-BBE0-4EBE-B137-21A3AD3DA06D}"/>
              </a:ext>
            </a:extLst>
          </p:cNvPr>
          <p:cNvSpPr/>
          <p:nvPr/>
        </p:nvSpPr>
        <p:spPr>
          <a:xfrm>
            <a:off x="1795343" y="4698053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Baidu Net disk</a:t>
            </a:r>
            <a:endParaRPr lang="zh-CN" alt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22881BC-DA76-45A4-9971-157DF9EE66D2}"/>
              </a:ext>
            </a:extLst>
          </p:cNvPr>
          <p:cNvSpPr/>
          <p:nvPr/>
        </p:nvSpPr>
        <p:spPr>
          <a:xfrm>
            <a:off x="1795343" y="5196148"/>
            <a:ext cx="300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Microsoft Office 365</a:t>
            </a:r>
            <a:endParaRPr lang="zh-CN" alt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F31D465-AE2E-4FFC-B0DF-4B0DEA35CCD2}"/>
              </a:ext>
            </a:extLst>
          </p:cNvPr>
          <p:cNvSpPr/>
          <p:nvPr/>
        </p:nvSpPr>
        <p:spPr>
          <a:xfrm>
            <a:off x="6400481" y="2235239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14RMB/m</a:t>
            </a:r>
            <a:endParaRPr lang="zh-CN" altLang="en-US" sz="2000" b="1" dirty="0">
              <a:latin typeface="Segoe UI" panose="020B0502040204020203" pitchFamily="34" charset="0"/>
              <a:ea typeface="Microsoft JhengHei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37F518-A85D-413C-9E43-25079AC38166}"/>
              </a:ext>
            </a:extLst>
          </p:cNvPr>
          <p:cNvSpPr/>
          <p:nvPr/>
        </p:nvSpPr>
        <p:spPr>
          <a:xfrm>
            <a:off x="6400481" y="2726806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152RMB/m</a:t>
            </a:r>
            <a:endParaRPr lang="zh-CN" altLang="en-US" sz="2000" b="1" dirty="0">
              <a:latin typeface="Segoe UI" panose="020B0502040204020203" pitchFamily="34" charset="0"/>
              <a:ea typeface="Microsoft JhengHei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F21EFD6-8E12-4A6B-A5EE-F417816121C6}"/>
              </a:ext>
            </a:extLst>
          </p:cNvPr>
          <p:cNvSpPr/>
          <p:nvPr/>
        </p:nvSpPr>
        <p:spPr>
          <a:xfrm>
            <a:off x="6400481" y="3228944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231RMB/m</a:t>
            </a:r>
            <a:endParaRPr lang="zh-CN" altLang="en-US" sz="2000" b="1" dirty="0">
              <a:latin typeface="Segoe UI" panose="020B0502040204020203" pitchFamily="34" charset="0"/>
              <a:ea typeface="Microsoft JhengHei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C97C958-38C2-4239-8B72-BA9553CB74A0}"/>
              </a:ext>
            </a:extLst>
          </p:cNvPr>
          <p:cNvSpPr/>
          <p:nvPr/>
        </p:nvSpPr>
        <p:spPr>
          <a:xfrm>
            <a:off x="6400481" y="3731082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203RMB/m</a:t>
            </a:r>
            <a:endParaRPr lang="zh-CN" altLang="en-US" sz="2000" b="1" dirty="0">
              <a:latin typeface="Segoe UI" panose="020B0502040204020203" pitchFamily="34" charset="0"/>
              <a:ea typeface="Microsoft JhengHei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33FA0D4-70FB-40A8-9A27-30A6C7E34493}"/>
              </a:ext>
            </a:extLst>
          </p:cNvPr>
          <p:cNvSpPr/>
          <p:nvPr/>
        </p:nvSpPr>
        <p:spPr>
          <a:xfrm>
            <a:off x="6400481" y="4229781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399RMB</a:t>
            </a:r>
            <a:endParaRPr lang="zh-CN" altLang="en-US" sz="2000" b="1" dirty="0">
              <a:latin typeface="Segoe UI" panose="020B0502040204020203" pitchFamily="34" charset="0"/>
              <a:ea typeface="Microsoft JhengHei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68173B-6086-482C-B392-0A5140871056}"/>
              </a:ext>
            </a:extLst>
          </p:cNvPr>
          <p:cNvSpPr/>
          <p:nvPr/>
        </p:nvSpPr>
        <p:spPr>
          <a:xfrm>
            <a:off x="6400481" y="4728830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30RMB/m</a:t>
            </a:r>
            <a:endParaRPr lang="zh-CN" altLang="en-US" sz="2000" b="1" dirty="0">
              <a:latin typeface="Segoe UI" panose="020B0502040204020203" pitchFamily="34" charset="0"/>
              <a:ea typeface="Microsoft JhengHei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2A4EFB7-95C5-42D6-B965-436E96D9086E}"/>
              </a:ext>
            </a:extLst>
          </p:cNvPr>
          <p:cNvSpPr/>
          <p:nvPr/>
        </p:nvSpPr>
        <p:spPr>
          <a:xfrm>
            <a:off x="6400481" y="5196148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40RMB/m</a:t>
            </a:r>
            <a:endParaRPr lang="zh-CN" altLang="en-US" sz="2000" b="1" dirty="0">
              <a:latin typeface="Segoe UI" panose="020B0502040204020203" pitchFamily="34" charset="0"/>
              <a:ea typeface="Microsoft JhengHei" panose="020B0604030504040204" pitchFamily="34" charset="-12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6050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E58C71-F6A3-4223-9DF5-E279AADE9B7D}"/>
              </a:ext>
            </a:extLst>
          </p:cNvPr>
          <p:cNvSpPr/>
          <p:nvPr/>
        </p:nvSpPr>
        <p:spPr>
          <a:xfrm>
            <a:off x="1733819" y="719089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软件正版化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3" name="图片 2" descr="图片包含 游戏机, 画&#10;&#10;描述已自动生成">
            <a:extLst>
              <a:ext uri="{FF2B5EF4-FFF2-40B4-BE49-F238E27FC236}">
                <a16:creationId xmlns:a16="http://schemas.microsoft.com/office/drawing/2014/main" id="{3E77E5D8-AF61-4B67-82E9-ABBA868D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2" y="719087"/>
            <a:ext cx="707887" cy="70788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F31D465-AE2E-4FFC-B0DF-4B0DEA35CCD2}"/>
              </a:ext>
            </a:extLst>
          </p:cNvPr>
          <p:cNvSpPr/>
          <p:nvPr/>
        </p:nvSpPr>
        <p:spPr>
          <a:xfrm>
            <a:off x="4061628" y="2967335"/>
            <a:ext cx="4068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670 </a:t>
            </a:r>
            <a:r>
              <a:rPr lang="en-US" altLang="zh-CN" sz="54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RMB/m</a:t>
            </a:r>
            <a:endParaRPr lang="zh-CN" altLang="en-US" sz="5400" b="1" dirty="0">
              <a:latin typeface="Segoe UI" panose="020B0502040204020203" pitchFamily="34" charset="0"/>
              <a:ea typeface="Microsoft JhengHei" panose="020B0604030504040204" pitchFamily="34" charset="-120"/>
              <a:cs typeface="Segoe UI" panose="020B0502040204020203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0721931-E199-454C-96A0-46F7FA7383DD}"/>
              </a:ext>
            </a:extLst>
          </p:cNvPr>
          <p:cNvSpPr txBox="1"/>
          <p:nvPr/>
        </p:nvSpPr>
        <p:spPr>
          <a:xfrm>
            <a:off x="7928586" y="2805674"/>
            <a:ext cx="57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*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6111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E58C71-F6A3-4223-9DF5-E279AADE9B7D}"/>
              </a:ext>
            </a:extLst>
          </p:cNvPr>
          <p:cNvSpPr/>
          <p:nvPr/>
        </p:nvSpPr>
        <p:spPr>
          <a:xfrm>
            <a:off x="1733819" y="719089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软件正版化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3" name="图片 2" descr="图片包含 游戏机, 画&#10;&#10;描述已自动生成">
            <a:extLst>
              <a:ext uri="{FF2B5EF4-FFF2-40B4-BE49-F238E27FC236}">
                <a16:creationId xmlns:a16="http://schemas.microsoft.com/office/drawing/2014/main" id="{3E77E5D8-AF61-4B67-82E9-ABBA868D2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2" y="719087"/>
            <a:ext cx="707887" cy="70788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EE30BFE-1365-49A7-9ACB-A575BF183A46}"/>
              </a:ext>
            </a:extLst>
          </p:cNvPr>
          <p:cNvSpPr/>
          <p:nvPr/>
        </p:nvSpPr>
        <p:spPr>
          <a:xfrm>
            <a:off x="4977745" y="2822209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UI Light" panose="020B0502040204020203" pitchFamily="34" charset="0"/>
              </a:rPr>
              <a:t>经济独立</a:t>
            </a:r>
            <a:endParaRPr lang="zh-CN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8696B3-F978-4EFE-8875-ABCE967451D1}"/>
              </a:ext>
            </a:extLst>
          </p:cNvPr>
          <p:cNvSpPr/>
          <p:nvPr/>
        </p:nvSpPr>
        <p:spPr>
          <a:xfrm>
            <a:off x="4090483" y="3426227"/>
            <a:ext cx="4011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Financial Independence</a:t>
            </a:r>
            <a:endParaRPr lang="zh-CN" altLang="en-US" sz="28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927181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5C42F5C-5090-41E3-97E6-DC84739C9795}"/>
              </a:ext>
            </a:extLst>
          </p:cNvPr>
          <p:cNvSpPr txBox="1"/>
          <p:nvPr/>
        </p:nvSpPr>
        <p:spPr>
          <a:xfrm>
            <a:off x="2191156" y="3069912"/>
            <a:ext cx="7809688" cy="57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Segoe UI" panose="020B0502040204020203" pitchFamily="34" charset="0"/>
                <a:ea typeface="Microsoft JhengHei" panose="020B0604030504040204" pitchFamily="34" charset="-120"/>
                <a:cs typeface="Segoe UI" panose="020B0502040204020203" pitchFamily="34" charset="0"/>
              </a:rPr>
              <a:t>谢谢。</a:t>
            </a:r>
          </a:p>
        </p:txBody>
      </p:sp>
    </p:spTree>
    <p:extLst>
      <p:ext uri="{BB962C8B-B14F-4D97-AF65-F5344CB8AC3E}">
        <p14:creationId xmlns:p14="http://schemas.microsoft.com/office/powerpoint/2010/main" val="3998494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B94F214-8E26-419F-8704-844083B8BD2D}"/>
              </a:ext>
            </a:extLst>
          </p:cNvPr>
          <p:cNvSpPr/>
          <p:nvPr/>
        </p:nvSpPr>
        <p:spPr>
          <a:xfrm>
            <a:off x="636627" y="1282700"/>
            <a:ext cx="11028323" cy="5108574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6FEF91A3-F5DF-47B8-BD6E-7AC334E4A40D}"/>
              </a:ext>
            </a:extLst>
          </p:cNvPr>
          <p:cNvSpPr/>
          <p:nvPr/>
        </p:nvSpPr>
        <p:spPr>
          <a:xfrm>
            <a:off x="636627" y="1916183"/>
            <a:ext cx="11028323" cy="1100209"/>
          </a:xfrm>
          <a:prstGeom prst="roundRect">
            <a:avLst>
              <a:gd name="adj" fmla="val 2229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083F3F5-C697-4947-97D0-32C6CD8DA2B3}"/>
              </a:ext>
            </a:extLst>
          </p:cNvPr>
          <p:cNvSpPr txBox="1"/>
          <p:nvPr/>
        </p:nvSpPr>
        <p:spPr>
          <a:xfrm>
            <a:off x="5055413" y="3464868"/>
            <a:ext cx="207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設計基本原則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8C4358CE-47DE-4334-81D6-4CD6F86615D2}"/>
              </a:ext>
            </a:extLst>
          </p:cNvPr>
          <p:cNvSpPr/>
          <p:nvPr/>
        </p:nvSpPr>
        <p:spPr>
          <a:xfrm>
            <a:off x="579476" y="3145595"/>
            <a:ext cx="11028323" cy="1100209"/>
          </a:xfrm>
          <a:prstGeom prst="roundRect">
            <a:avLst>
              <a:gd name="adj" fmla="val 2229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F1A0B16D-0ED9-4D7F-A371-5D56C4998505}"/>
              </a:ext>
            </a:extLst>
          </p:cNvPr>
          <p:cNvSpPr/>
          <p:nvPr/>
        </p:nvSpPr>
        <p:spPr>
          <a:xfrm>
            <a:off x="579475" y="4329182"/>
            <a:ext cx="11028323" cy="1100209"/>
          </a:xfrm>
          <a:prstGeom prst="roundRect">
            <a:avLst>
              <a:gd name="adj" fmla="val 2229"/>
            </a:avLst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41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B94F214-8E26-419F-8704-844083B8BD2D}"/>
              </a:ext>
            </a:extLst>
          </p:cNvPr>
          <p:cNvSpPr/>
          <p:nvPr/>
        </p:nvSpPr>
        <p:spPr>
          <a:xfrm>
            <a:off x="579477" y="1282700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E156080-A053-4028-8B2D-0F29D6ED004B}"/>
              </a:ext>
            </a:extLst>
          </p:cNvPr>
          <p:cNvSpPr/>
          <p:nvPr/>
        </p:nvSpPr>
        <p:spPr>
          <a:xfrm>
            <a:off x="581838" y="2565400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A8D3E79-DE50-461C-8101-DD6509D3A47E}"/>
              </a:ext>
            </a:extLst>
          </p:cNvPr>
          <p:cNvSpPr/>
          <p:nvPr/>
        </p:nvSpPr>
        <p:spPr>
          <a:xfrm>
            <a:off x="584199" y="3848100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6A457D-0198-4E49-8435-22DA4D7B19B6}"/>
              </a:ext>
            </a:extLst>
          </p:cNvPr>
          <p:cNvSpPr/>
          <p:nvPr/>
        </p:nvSpPr>
        <p:spPr>
          <a:xfrm>
            <a:off x="586560" y="5130800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8D429C-95C9-47A5-92BC-E265128EAA59}"/>
              </a:ext>
            </a:extLst>
          </p:cNvPr>
          <p:cNvSpPr txBox="1"/>
          <p:nvPr/>
        </p:nvSpPr>
        <p:spPr>
          <a:xfrm>
            <a:off x="5252263" y="1717615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親密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56B045-984E-4401-B2A5-80D23226EFDE}"/>
              </a:ext>
            </a:extLst>
          </p:cNvPr>
          <p:cNvSpPr txBox="1"/>
          <p:nvPr/>
        </p:nvSpPr>
        <p:spPr>
          <a:xfrm>
            <a:off x="5264963" y="2997140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對齊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D96497-7730-48A5-863D-234C1E42D766}"/>
              </a:ext>
            </a:extLst>
          </p:cNvPr>
          <p:cNvSpPr txBox="1"/>
          <p:nvPr/>
        </p:nvSpPr>
        <p:spPr>
          <a:xfrm>
            <a:off x="5252263" y="4259203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重複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5E61A2-EFF5-4495-9CB2-C7EB622EB47D}"/>
              </a:ext>
            </a:extLst>
          </p:cNvPr>
          <p:cNvSpPr txBox="1"/>
          <p:nvPr/>
        </p:nvSpPr>
        <p:spPr>
          <a:xfrm>
            <a:off x="5264963" y="5538728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對比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536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B94F214-8E26-419F-8704-844083B8BD2D}"/>
              </a:ext>
            </a:extLst>
          </p:cNvPr>
          <p:cNvSpPr/>
          <p:nvPr/>
        </p:nvSpPr>
        <p:spPr>
          <a:xfrm>
            <a:off x="579477" y="1282700"/>
            <a:ext cx="11028323" cy="5054600"/>
          </a:xfrm>
          <a:prstGeom prst="roundRect">
            <a:avLst>
              <a:gd name="adj" fmla="val 14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E156080-A053-4028-8B2D-0F29D6ED004B}"/>
              </a:ext>
            </a:extLst>
          </p:cNvPr>
          <p:cNvSpPr/>
          <p:nvPr/>
        </p:nvSpPr>
        <p:spPr>
          <a:xfrm>
            <a:off x="581838" y="6537324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A8D3E79-DE50-461C-8101-DD6509D3A47E}"/>
              </a:ext>
            </a:extLst>
          </p:cNvPr>
          <p:cNvSpPr/>
          <p:nvPr/>
        </p:nvSpPr>
        <p:spPr>
          <a:xfrm>
            <a:off x="584199" y="7820024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6A457D-0198-4E49-8435-22DA4D7B19B6}"/>
              </a:ext>
            </a:extLst>
          </p:cNvPr>
          <p:cNvSpPr/>
          <p:nvPr/>
        </p:nvSpPr>
        <p:spPr>
          <a:xfrm>
            <a:off x="586560" y="9102724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8D429C-95C9-47A5-92BC-E265128EAA59}"/>
              </a:ext>
            </a:extLst>
          </p:cNvPr>
          <p:cNvSpPr txBox="1"/>
          <p:nvPr/>
        </p:nvSpPr>
        <p:spPr>
          <a:xfrm>
            <a:off x="1118413" y="1778655"/>
            <a:ext cx="168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親密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56B045-984E-4401-B2A5-80D23226EFDE}"/>
              </a:ext>
            </a:extLst>
          </p:cNvPr>
          <p:cNvSpPr txBox="1"/>
          <p:nvPr/>
        </p:nvSpPr>
        <p:spPr>
          <a:xfrm>
            <a:off x="5264963" y="6969064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對齊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D96497-7730-48A5-863D-234C1E42D766}"/>
              </a:ext>
            </a:extLst>
          </p:cNvPr>
          <p:cNvSpPr txBox="1"/>
          <p:nvPr/>
        </p:nvSpPr>
        <p:spPr>
          <a:xfrm>
            <a:off x="5252263" y="8231127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重複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5E61A2-EFF5-4495-9CB2-C7EB622EB47D}"/>
              </a:ext>
            </a:extLst>
          </p:cNvPr>
          <p:cNvSpPr txBox="1"/>
          <p:nvPr/>
        </p:nvSpPr>
        <p:spPr>
          <a:xfrm>
            <a:off x="5264963" y="9510652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對比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F29C75-54B3-4CF6-8809-70FF08FC7BF7}"/>
              </a:ext>
            </a:extLst>
          </p:cNvPr>
          <p:cNvSpPr txBox="1"/>
          <p:nvPr/>
        </p:nvSpPr>
        <p:spPr>
          <a:xfrm>
            <a:off x="1118413" y="2663071"/>
            <a:ext cx="483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彼此相关的元素应当靠近，归组在一起。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20C7F8-AFEA-4022-9666-E15A3EB9E6B8}"/>
              </a:ext>
            </a:extLst>
          </p:cNvPr>
          <p:cNvSpPr txBox="1"/>
          <p:nvPr/>
        </p:nvSpPr>
        <p:spPr>
          <a:xfrm>
            <a:off x="1118413" y="3044154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如果多个元素相互之间存在很近的亲密性，他们就会成为一个视觉单元。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EBE091A-F01A-4D9E-9098-894515E8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77" y="3673255"/>
            <a:ext cx="3779856" cy="20682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08EF7D-D326-4707-A998-C0CD6FC8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713" y="5016500"/>
            <a:ext cx="1311577" cy="7249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EFE5CA-E72E-49C9-AECC-89458B74E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071" y="5016500"/>
            <a:ext cx="1311578" cy="7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6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B94F214-8E26-419F-8704-844083B8BD2D}"/>
              </a:ext>
            </a:extLst>
          </p:cNvPr>
          <p:cNvSpPr/>
          <p:nvPr/>
        </p:nvSpPr>
        <p:spPr>
          <a:xfrm>
            <a:off x="579477" y="1282700"/>
            <a:ext cx="11028323" cy="5054600"/>
          </a:xfrm>
          <a:prstGeom prst="roundRect">
            <a:avLst>
              <a:gd name="adj" fmla="val 14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E156080-A053-4028-8B2D-0F29D6ED004B}"/>
              </a:ext>
            </a:extLst>
          </p:cNvPr>
          <p:cNvSpPr/>
          <p:nvPr/>
        </p:nvSpPr>
        <p:spPr>
          <a:xfrm>
            <a:off x="581838" y="6537324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A8D3E79-DE50-461C-8101-DD6509D3A47E}"/>
              </a:ext>
            </a:extLst>
          </p:cNvPr>
          <p:cNvSpPr/>
          <p:nvPr/>
        </p:nvSpPr>
        <p:spPr>
          <a:xfrm>
            <a:off x="584199" y="7820024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6A457D-0198-4E49-8435-22DA4D7B19B6}"/>
              </a:ext>
            </a:extLst>
          </p:cNvPr>
          <p:cNvSpPr/>
          <p:nvPr/>
        </p:nvSpPr>
        <p:spPr>
          <a:xfrm>
            <a:off x="586560" y="9102724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8D429C-95C9-47A5-92BC-E265128EAA59}"/>
              </a:ext>
            </a:extLst>
          </p:cNvPr>
          <p:cNvSpPr txBox="1"/>
          <p:nvPr/>
        </p:nvSpPr>
        <p:spPr>
          <a:xfrm>
            <a:off x="1118413" y="1778655"/>
            <a:ext cx="168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親密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56B045-984E-4401-B2A5-80D23226EFDE}"/>
              </a:ext>
            </a:extLst>
          </p:cNvPr>
          <p:cNvSpPr txBox="1"/>
          <p:nvPr/>
        </p:nvSpPr>
        <p:spPr>
          <a:xfrm>
            <a:off x="5264963" y="6969064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對齊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D96497-7730-48A5-863D-234C1E42D766}"/>
              </a:ext>
            </a:extLst>
          </p:cNvPr>
          <p:cNvSpPr txBox="1"/>
          <p:nvPr/>
        </p:nvSpPr>
        <p:spPr>
          <a:xfrm>
            <a:off x="5252263" y="8231127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重複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5E61A2-EFF5-4495-9CB2-C7EB622EB47D}"/>
              </a:ext>
            </a:extLst>
          </p:cNvPr>
          <p:cNvSpPr txBox="1"/>
          <p:nvPr/>
        </p:nvSpPr>
        <p:spPr>
          <a:xfrm>
            <a:off x="5264963" y="9510652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對比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F29C75-54B3-4CF6-8809-70FF08FC7BF7}"/>
              </a:ext>
            </a:extLst>
          </p:cNvPr>
          <p:cNvSpPr txBox="1"/>
          <p:nvPr/>
        </p:nvSpPr>
        <p:spPr>
          <a:xfrm>
            <a:off x="1118413" y="2663071"/>
            <a:ext cx="483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彼此相关的元素应当靠近，归组在一起。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20C7F8-AFEA-4022-9666-E15A3EB9E6B8}"/>
              </a:ext>
            </a:extLst>
          </p:cNvPr>
          <p:cNvSpPr txBox="1"/>
          <p:nvPr/>
        </p:nvSpPr>
        <p:spPr>
          <a:xfrm>
            <a:off x="1118413" y="3044154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如果多个元素相互之间存在很近的亲密性，他们就会成为一个视觉单元。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EBE091A-F01A-4D9E-9098-894515E8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77" y="5016499"/>
            <a:ext cx="1324961" cy="7249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08EF7D-D326-4707-A998-C0CD6FC8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163" y="3707275"/>
            <a:ext cx="3680127" cy="20517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EFE5CA-E72E-49C9-AECC-89458B74E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071" y="5016500"/>
            <a:ext cx="1311578" cy="7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3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B94F214-8E26-419F-8704-844083B8BD2D}"/>
              </a:ext>
            </a:extLst>
          </p:cNvPr>
          <p:cNvSpPr/>
          <p:nvPr/>
        </p:nvSpPr>
        <p:spPr>
          <a:xfrm>
            <a:off x="579477" y="1282700"/>
            <a:ext cx="11028323" cy="5054600"/>
          </a:xfrm>
          <a:prstGeom prst="roundRect">
            <a:avLst>
              <a:gd name="adj" fmla="val 14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E156080-A053-4028-8B2D-0F29D6ED004B}"/>
              </a:ext>
            </a:extLst>
          </p:cNvPr>
          <p:cNvSpPr/>
          <p:nvPr/>
        </p:nvSpPr>
        <p:spPr>
          <a:xfrm>
            <a:off x="581838" y="6537324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A8D3E79-DE50-461C-8101-DD6509D3A47E}"/>
              </a:ext>
            </a:extLst>
          </p:cNvPr>
          <p:cNvSpPr/>
          <p:nvPr/>
        </p:nvSpPr>
        <p:spPr>
          <a:xfrm>
            <a:off x="584199" y="7820024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6A457D-0198-4E49-8435-22DA4D7B19B6}"/>
              </a:ext>
            </a:extLst>
          </p:cNvPr>
          <p:cNvSpPr/>
          <p:nvPr/>
        </p:nvSpPr>
        <p:spPr>
          <a:xfrm>
            <a:off x="586560" y="9102724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8D429C-95C9-47A5-92BC-E265128EAA59}"/>
              </a:ext>
            </a:extLst>
          </p:cNvPr>
          <p:cNvSpPr txBox="1"/>
          <p:nvPr/>
        </p:nvSpPr>
        <p:spPr>
          <a:xfrm>
            <a:off x="1118413" y="1778655"/>
            <a:ext cx="168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親密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56B045-984E-4401-B2A5-80D23226EFDE}"/>
              </a:ext>
            </a:extLst>
          </p:cNvPr>
          <p:cNvSpPr txBox="1"/>
          <p:nvPr/>
        </p:nvSpPr>
        <p:spPr>
          <a:xfrm>
            <a:off x="5264963" y="6969064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對齊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D96497-7730-48A5-863D-234C1E42D766}"/>
              </a:ext>
            </a:extLst>
          </p:cNvPr>
          <p:cNvSpPr txBox="1"/>
          <p:nvPr/>
        </p:nvSpPr>
        <p:spPr>
          <a:xfrm>
            <a:off x="5252263" y="8231127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重複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5E61A2-EFF5-4495-9CB2-C7EB622EB47D}"/>
              </a:ext>
            </a:extLst>
          </p:cNvPr>
          <p:cNvSpPr txBox="1"/>
          <p:nvPr/>
        </p:nvSpPr>
        <p:spPr>
          <a:xfrm>
            <a:off x="5264963" y="9510652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對比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F29C75-54B3-4CF6-8809-70FF08FC7BF7}"/>
              </a:ext>
            </a:extLst>
          </p:cNvPr>
          <p:cNvSpPr txBox="1"/>
          <p:nvPr/>
        </p:nvSpPr>
        <p:spPr>
          <a:xfrm>
            <a:off x="1118413" y="2663071"/>
            <a:ext cx="483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彼此相关的元素应当靠近，归组在一起。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20C7F8-AFEA-4022-9666-E15A3EB9E6B8}"/>
              </a:ext>
            </a:extLst>
          </p:cNvPr>
          <p:cNvSpPr txBox="1"/>
          <p:nvPr/>
        </p:nvSpPr>
        <p:spPr>
          <a:xfrm>
            <a:off x="1118413" y="3044154"/>
            <a:ext cx="7809688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如果多个元素相互之间存在很近的亲密性，他们就会成为一个视觉单元。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EBE091A-F01A-4D9E-9098-894515E8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77" y="5016499"/>
            <a:ext cx="1324961" cy="7249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08EF7D-D326-4707-A998-C0CD6FC8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164" y="5027776"/>
            <a:ext cx="1311578" cy="731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EFE5CA-E72E-49C9-AECC-89458B74E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68" y="3724516"/>
            <a:ext cx="3593781" cy="20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7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242D8A-6517-400F-AD67-926E8C8782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252325B-A288-4EF1-9B81-156CA7FAF4D2}"/>
              </a:ext>
            </a:extLst>
          </p:cNvPr>
          <p:cNvSpPr/>
          <p:nvPr/>
        </p:nvSpPr>
        <p:spPr>
          <a:xfrm>
            <a:off x="636627" y="466726"/>
            <a:ext cx="552450" cy="55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A01F1E-46F1-40E8-B37F-71F4F30E7653}"/>
              </a:ext>
            </a:extLst>
          </p:cNvPr>
          <p:cNvSpPr/>
          <p:nvPr/>
        </p:nvSpPr>
        <p:spPr>
          <a:xfrm>
            <a:off x="1331952" y="466726"/>
            <a:ext cx="203200" cy="552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29336F-5044-4458-A173-3C557CE1394E}"/>
              </a:ext>
            </a:extLst>
          </p:cNvPr>
          <p:cNvSpPr/>
          <p:nvPr/>
        </p:nvSpPr>
        <p:spPr>
          <a:xfrm>
            <a:off x="1773277" y="40805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设计基础</a:t>
            </a:r>
            <a:endParaRPr lang="zh-CN" alt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B94F214-8E26-419F-8704-844083B8BD2D}"/>
              </a:ext>
            </a:extLst>
          </p:cNvPr>
          <p:cNvSpPr/>
          <p:nvPr/>
        </p:nvSpPr>
        <p:spPr>
          <a:xfrm>
            <a:off x="579477" y="1282700"/>
            <a:ext cx="11028323" cy="241171"/>
          </a:xfrm>
          <a:prstGeom prst="roundRect">
            <a:avLst>
              <a:gd name="adj" fmla="val 285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E156080-A053-4028-8B2D-0F29D6ED004B}"/>
              </a:ext>
            </a:extLst>
          </p:cNvPr>
          <p:cNvSpPr/>
          <p:nvPr/>
        </p:nvSpPr>
        <p:spPr>
          <a:xfrm>
            <a:off x="581838" y="1638171"/>
            <a:ext cx="11028323" cy="4753103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A8D3E79-DE50-461C-8101-DD6509D3A47E}"/>
              </a:ext>
            </a:extLst>
          </p:cNvPr>
          <p:cNvSpPr/>
          <p:nvPr/>
        </p:nvSpPr>
        <p:spPr>
          <a:xfrm>
            <a:off x="584199" y="6610350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F6A457D-0198-4E49-8435-22DA4D7B19B6}"/>
              </a:ext>
            </a:extLst>
          </p:cNvPr>
          <p:cNvSpPr/>
          <p:nvPr/>
        </p:nvSpPr>
        <p:spPr>
          <a:xfrm>
            <a:off x="586560" y="7893050"/>
            <a:ext cx="11028323" cy="1168400"/>
          </a:xfrm>
          <a:prstGeom prst="roundRect">
            <a:avLst>
              <a:gd name="adj" fmla="val 22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56B045-984E-4401-B2A5-80D23226EFDE}"/>
              </a:ext>
            </a:extLst>
          </p:cNvPr>
          <p:cNvSpPr txBox="1"/>
          <p:nvPr/>
        </p:nvSpPr>
        <p:spPr>
          <a:xfrm>
            <a:off x="1042213" y="2035701"/>
            <a:ext cx="168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對齊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D96497-7730-48A5-863D-234C1E42D766}"/>
              </a:ext>
            </a:extLst>
          </p:cNvPr>
          <p:cNvSpPr txBox="1"/>
          <p:nvPr/>
        </p:nvSpPr>
        <p:spPr>
          <a:xfrm>
            <a:off x="5252263" y="7021453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重複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5E61A2-EFF5-4495-9CB2-C7EB622EB47D}"/>
              </a:ext>
            </a:extLst>
          </p:cNvPr>
          <p:cNvSpPr txBox="1"/>
          <p:nvPr/>
        </p:nvSpPr>
        <p:spPr>
          <a:xfrm>
            <a:off x="5264963" y="8300978"/>
            <a:ext cx="168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對比</a:t>
            </a:r>
            <a:endParaRPr lang="zh-CN" altLang="en-US" sz="2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5DF164A5-F0EA-4ADF-9961-6BE828D4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1274688" y="1362099"/>
            <a:ext cx="1324961" cy="4571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34A1202-F09C-46DD-8A66-C3851B5BA5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2886775" y="1373376"/>
            <a:ext cx="1311578" cy="457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DBD7070-A1E9-4C85-B726-6030FF7E56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4507482" y="1352661"/>
            <a:ext cx="3593781" cy="6643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68D1BE73-6EB7-43ED-B111-C5A752B5336E}"/>
              </a:ext>
            </a:extLst>
          </p:cNvPr>
          <p:cNvSpPr txBox="1"/>
          <p:nvPr/>
        </p:nvSpPr>
        <p:spPr>
          <a:xfrm>
            <a:off x="1093013" y="2916083"/>
            <a:ext cx="8489225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任何东西都不能在页面上随意安放。每个元素都应当与页面上的另一个元素有某种视觉联系。这样能建立一种清晰、精巧而且清爽的外观。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3607A2-EF9E-4D51-8B47-C7CD652C8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078" y="4100078"/>
            <a:ext cx="1535886" cy="19805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A0CD15-DCD9-428B-84C5-AB9649D88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019" y="4087690"/>
            <a:ext cx="1471406" cy="198056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03B5C10-84A9-42AC-8AA6-A9DCDE093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3588" y="2684059"/>
            <a:ext cx="4584283" cy="259053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3C0AEC8-EC0E-478D-8858-8ED0C1CAF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2124" y="2684060"/>
            <a:ext cx="4660251" cy="2590538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8ECA1475-ED27-4A5B-9D56-989740C009E1}"/>
              </a:ext>
            </a:extLst>
          </p:cNvPr>
          <p:cNvSpPr txBox="1"/>
          <p:nvPr/>
        </p:nvSpPr>
        <p:spPr>
          <a:xfrm>
            <a:off x="13333588" y="5508993"/>
            <a:ext cx="9460687" cy="45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硬边界，强布局。学会绘画出版面的线辅助设计。</a:t>
            </a:r>
          </a:p>
        </p:txBody>
      </p:sp>
    </p:spTree>
    <p:extLst>
      <p:ext uri="{BB962C8B-B14F-4D97-AF65-F5344CB8AC3E}">
        <p14:creationId xmlns:p14="http://schemas.microsoft.com/office/powerpoint/2010/main" val="3061613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892</Words>
  <Application>Microsoft Office PowerPoint</Application>
  <PresentationFormat>宽屏</PresentationFormat>
  <Paragraphs>151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Microsoft JhengHei</vt:lpstr>
      <vt:lpstr>Microsoft JhengHei Light</vt:lpstr>
      <vt:lpstr>Yu Mincho</vt:lpstr>
      <vt:lpstr>Yu Mincho Demibold</vt:lpstr>
      <vt:lpstr>等线</vt:lpstr>
      <vt:lpstr>等线 Light</vt:lpstr>
      <vt:lpstr>Arial</vt:lpstr>
      <vt:lpstr>Avenir Next LT Pro</vt:lpstr>
      <vt:lpstr>Segoe UI</vt:lpstr>
      <vt:lpstr>Segoe UI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Leou Friedrich</dc:creator>
  <cp:lastModifiedBy>Leou Friedrich</cp:lastModifiedBy>
  <cp:revision>5</cp:revision>
  <dcterms:created xsi:type="dcterms:W3CDTF">2019-11-26T23:21:28Z</dcterms:created>
  <dcterms:modified xsi:type="dcterms:W3CDTF">2019-11-29T15:49:14Z</dcterms:modified>
</cp:coreProperties>
</file>